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1" r:id="rId4"/>
  </p:sldMasterIdLst>
  <p:notesMasterIdLst>
    <p:notesMasterId r:id="rId46"/>
  </p:notesMasterIdLst>
  <p:sldIdLst>
    <p:sldId id="300" r:id="rId5"/>
    <p:sldId id="303" r:id="rId6"/>
    <p:sldId id="322" r:id="rId7"/>
    <p:sldId id="331" r:id="rId8"/>
    <p:sldId id="311" r:id="rId9"/>
    <p:sldId id="323" r:id="rId10"/>
    <p:sldId id="325" r:id="rId11"/>
    <p:sldId id="337" r:id="rId12"/>
    <p:sldId id="326" r:id="rId13"/>
    <p:sldId id="307" r:id="rId14"/>
    <p:sldId id="343" r:id="rId15"/>
    <p:sldId id="334" r:id="rId16"/>
    <p:sldId id="340" r:id="rId17"/>
    <p:sldId id="341" r:id="rId18"/>
    <p:sldId id="335" r:id="rId19"/>
    <p:sldId id="346" r:id="rId20"/>
    <p:sldId id="342" r:id="rId21"/>
    <p:sldId id="347" r:id="rId22"/>
    <p:sldId id="332" r:id="rId23"/>
    <p:sldId id="356" r:id="rId24"/>
    <p:sldId id="352" r:id="rId25"/>
    <p:sldId id="361" r:id="rId26"/>
    <p:sldId id="357" r:id="rId27"/>
    <p:sldId id="351" r:id="rId28"/>
    <p:sldId id="353" r:id="rId29"/>
    <p:sldId id="354" r:id="rId30"/>
    <p:sldId id="355" r:id="rId31"/>
    <p:sldId id="333" r:id="rId32"/>
    <p:sldId id="339" r:id="rId33"/>
    <p:sldId id="358" r:id="rId34"/>
    <p:sldId id="359" r:id="rId35"/>
    <p:sldId id="348" r:id="rId36"/>
    <p:sldId id="327" r:id="rId37"/>
    <p:sldId id="349" r:id="rId38"/>
    <p:sldId id="360" r:id="rId39"/>
    <p:sldId id="277" r:id="rId40"/>
    <p:sldId id="364" r:id="rId41"/>
    <p:sldId id="367" r:id="rId42"/>
    <p:sldId id="363" r:id="rId43"/>
    <p:sldId id="365" r:id="rId44"/>
    <p:sldId id="299" r:id="rId45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  <p:embeddedFont>
      <p:font typeface="Source Sans Pro" panose="020B0503030403020204" pitchFamily="34" charset="0"/>
      <p:regular r:id="rId56"/>
      <p:bold r:id="rId57"/>
      <p:italic r:id="rId58"/>
      <p:boldItalic r:id="rId59"/>
    </p:embeddedFont>
    <p:embeddedFont>
      <p:font typeface="Source Sans Pro Black" panose="020B0803030403020204" pitchFamily="34" charset="0"/>
      <p:bold r:id="rId60"/>
      <p:boldItalic r:id="rId61"/>
    </p:embeddedFont>
    <p:embeddedFont>
      <p:font typeface="Source Sans Pro Semibold" panose="020B0603030403020204" pitchFamily="34" charset="0"/>
      <p:regular r:id="rId62"/>
      <p:bold r:id="rId63"/>
      <p:italic r:id="rId64"/>
      <p:boldItalic r:id="rId65"/>
    </p:embeddedFont>
    <p:embeddedFont>
      <p:font typeface="Source Sans Pro Semibold" panose="020B060303040302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DFE"/>
    <a:srgbClr val="0067B7"/>
    <a:srgbClr val="E1F4F8"/>
    <a:srgbClr val="FF9664"/>
    <a:srgbClr val="DAA8E2"/>
    <a:srgbClr val="A1DED2"/>
    <a:srgbClr val="44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F2B576-8026-45D1-826C-D5B79F5741DB}" v="1032" dt="2024-08-27T07:44:18.0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1"/>
    <p:restoredTop sz="95872"/>
  </p:normalViewPr>
  <p:slideViewPr>
    <p:cSldViewPr snapToGrid="0">
      <p:cViewPr varScale="1">
        <p:scale>
          <a:sx n="99" d="100"/>
          <a:sy n="99" d="100"/>
        </p:scale>
        <p:origin x="989" y="77"/>
      </p:cViewPr>
      <p:guideLst/>
    </p:cSldViewPr>
  </p:slideViewPr>
  <p:outlineViewPr>
    <p:cViewPr>
      <p:scale>
        <a:sx n="33" d="100"/>
        <a:sy n="33" d="100"/>
      </p:scale>
      <p:origin x="0" y="-31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1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zhaffar Ma'ruf Ibrahim" userId="58d7a0e6-3669-4799-9cb5-80c8fc52d80c" providerId="ADAL" clId="{FEF2B576-8026-45D1-826C-D5B79F5741DB}"/>
    <pc:docChg chg="undo custSel addSld delSld modSld sldOrd">
      <pc:chgData name="Muzhaffar Ma'ruf Ibrahim" userId="58d7a0e6-3669-4799-9cb5-80c8fc52d80c" providerId="ADAL" clId="{FEF2B576-8026-45D1-826C-D5B79F5741DB}" dt="2024-08-27T07:44:18.075" v="6828" actId="20577"/>
      <pc:docMkLst>
        <pc:docMk/>
      </pc:docMkLst>
      <pc:sldChg chg="del ord">
        <pc:chgData name="Muzhaffar Ma'ruf Ibrahim" userId="58d7a0e6-3669-4799-9cb5-80c8fc52d80c" providerId="ADAL" clId="{FEF2B576-8026-45D1-826C-D5B79F5741DB}" dt="2024-08-23T04:40:14.727" v="3365" actId="47"/>
        <pc:sldMkLst>
          <pc:docMk/>
          <pc:sldMk cId="3652284108" sldId="264"/>
        </pc:sldMkLst>
      </pc:sldChg>
      <pc:sldChg chg="addSp delSp modSp mod modClrScheme modShow chgLayout">
        <pc:chgData name="Muzhaffar Ma'ruf Ibrahim" userId="58d7a0e6-3669-4799-9cb5-80c8fc52d80c" providerId="ADAL" clId="{FEF2B576-8026-45D1-826C-D5B79F5741DB}" dt="2024-08-26T14:05:28.123" v="6240" actId="20577"/>
        <pc:sldMkLst>
          <pc:docMk/>
          <pc:sldMk cId="284804083" sldId="277"/>
        </pc:sldMkLst>
        <pc:spChg chg="mod ord modVis">
          <ac:chgData name="Muzhaffar Ma'ruf Ibrahim" userId="58d7a0e6-3669-4799-9cb5-80c8fc52d80c" providerId="ADAL" clId="{FEF2B576-8026-45D1-826C-D5B79F5741DB}" dt="2024-08-26T13:32:17.494" v="6066" actId="700"/>
          <ac:spMkLst>
            <pc:docMk/>
            <pc:sldMk cId="284804083" sldId="277"/>
            <ac:spMk id="2" creationId="{753844A5-1CEE-908D-B0D1-2677E0844ED3}"/>
          </ac:spMkLst>
        </pc:spChg>
        <pc:spChg chg="add mod ord">
          <ac:chgData name="Muzhaffar Ma'ruf Ibrahim" userId="58d7a0e6-3669-4799-9cb5-80c8fc52d80c" providerId="ADAL" clId="{FEF2B576-8026-45D1-826C-D5B79F5741DB}" dt="2024-08-26T13:33:11.817" v="6102" actId="108"/>
          <ac:spMkLst>
            <pc:docMk/>
            <pc:sldMk cId="284804083" sldId="277"/>
            <ac:spMk id="5" creationId="{2EFD9AB6-E840-F5D7-2E78-1EB98175B885}"/>
          </ac:spMkLst>
        </pc:spChg>
        <pc:spChg chg="add del mod ord">
          <ac:chgData name="Muzhaffar Ma'ruf Ibrahim" userId="58d7a0e6-3669-4799-9cb5-80c8fc52d80c" providerId="ADAL" clId="{FEF2B576-8026-45D1-826C-D5B79F5741DB}" dt="2024-08-26T13:32:22.562" v="6068" actId="478"/>
          <ac:spMkLst>
            <pc:docMk/>
            <pc:sldMk cId="284804083" sldId="277"/>
            <ac:spMk id="6" creationId="{A2B71059-5E0C-9309-6684-0170A982852D}"/>
          </ac:spMkLst>
        </pc:spChg>
        <pc:spChg chg="add mod">
          <ac:chgData name="Muzhaffar Ma'ruf Ibrahim" userId="58d7a0e6-3669-4799-9cb5-80c8fc52d80c" providerId="ADAL" clId="{FEF2B576-8026-45D1-826C-D5B79F5741DB}" dt="2024-08-26T13:42:55.248" v="6137" actId="1076"/>
          <ac:spMkLst>
            <pc:docMk/>
            <pc:sldMk cId="284804083" sldId="277"/>
            <ac:spMk id="7" creationId="{101D4241-CAD7-B0DA-DAA6-E21BE6A934BB}"/>
          </ac:spMkLst>
        </pc:spChg>
        <pc:spChg chg="add mod">
          <ac:chgData name="Muzhaffar Ma'ruf Ibrahim" userId="58d7a0e6-3669-4799-9cb5-80c8fc52d80c" providerId="ADAL" clId="{FEF2B576-8026-45D1-826C-D5B79F5741DB}" dt="2024-08-26T14:05:28.123" v="6240" actId="20577"/>
          <ac:spMkLst>
            <pc:docMk/>
            <pc:sldMk cId="284804083" sldId="277"/>
            <ac:spMk id="8" creationId="{C33716E8-035F-22B8-0596-D1CB1C384A2D}"/>
          </ac:spMkLst>
        </pc:spChg>
        <pc:picChg chg="add mod">
          <ac:chgData name="Muzhaffar Ma'ruf Ibrahim" userId="58d7a0e6-3669-4799-9cb5-80c8fc52d80c" providerId="ADAL" clId="{FEF2B576-8026-45D1-826C-D5B79F5741DB}" dt="2024-08-26T13:43:02.585" v="6140" actId="1076"/>
          <ac:picMkLst>
            <pc:docMk/>
            <pc:sldMk cId="284804083" sldId="277"/>
            <ac:picMk id="4" creationId="{3B99BB19-A73E-DC1B-D113-C55D3729A514}"/>
          </ac:picMkLst>
        </pc:picChg>
      </pc:sldChg>
      <pc:sldChg chg="modSp mod">
        <pc:chgData name="Muzhaffar Ma'ruf Ibrahim" userId="58d7a0e6-3669-4799-9cb5-80c8fc52d80c" providerId="ADAL" clId="{FEF2B576-8026-45D1-826C-D5B79F5741DB}" dt="2024-08-26T14:02:06.310" v="6227" actId="20577"/>
        <pc:sldMkLst>
          <pc:docMk/>
          <pc:sldMk cId="3545903341" sldId="299"/>
        </pc:sldMkLst>
        <pc:spChg chg="mod">
          <ac:chgData name="Muzhaffar Ma'ruf Ibrahim" userId="58d7a0e6-3669-4799-9cb5-80c8fc52d80c" providerId="ADAL" clId="{FEF2B576-8026-45D1-826C-D5B79F5741DB}" dt="2024-08-26T14:02:06.310" v="6227" actId="20577"/>
          <ac:spMkLst>
            <pc:docMk/>
            <pc:sldMk cId="3545903341" sldId="299"/>
            <ac:spMk id="3" creationId="{D3B74E1C-AD46-EB43-4FCC-94F4E7FCC3ED}"/>
          </ac:spMkLst>
        </pc:spChg>
      </pc:sldChg>
      <pc:sldChg chg="addSp modSp mod ord">
        <pc:chgData name="Muzhaffar Ma'ruf Ibrahim" userId="58d7a0e6-3669-4799-9cb5-80c8fc52d80c" providerId="ADAL" clId="{FEF2B576-8026-45D1-826C-D5B79F5741DB}" dt="2024-08-25T02:13:24.755" v="5530" actId="1076"/>
        <pc:sldMkLst>
          <pc:docMk/>
          <pc:sldMk cId="3649438772" sldId="300"/>
        </pc:sldMkLst>
        <pc:spChg chg="mod">
          <ac:chgData name="Muzhaffar Ma'ruf Ibrahim" userId="58d7a0e6-3669-4799-9cb5-80c8fc52d80c" providerId="ADAL" clId="{FEF2B576-8026-45D1-826C-D5B79F5741DB}" dt="2024-08-23T04:38:40.370" v="3316" actId="1076"/>
          <ac:spMkLst>
            <pc:docMk/>
            <pc:sldMk cId="3649438772" sldId="300"/>
            <ac:spMk id="2" creationId="{DFB8EDD7-DF74-EF8C-E4B3-5740FC7C80DD}"/>
          </ac:spMkLst>
        </pc:spChg>
        <pc:spChg chg="mod">
          <ac:chgData name="Muzhaffar Ma'ruf Ibrahim" userId="58d7a0e6-3669-4799-9cb5-80c8fc52d80c" providerId="ADAL" clId="{FEF2B576-8026-45D1-826C-D5B79F5741DB}" dt="2024-08-23T04:38:42.927" v="3317" actId="1076"/>
          <ac:spMkLst>
            <pc:docMk/>
            <pc:sldMk cId="3649438772" sldId="300"/>
            <ac:spMk id="3" creationId="{268BAA00-096B-4DA3-E946-FC29564705EA}"/>
          </ac:spMkLst>
        </pc:spChg>
        <pc:spChg chg="mod">
          <ac:chgData name="Muzhaffar Ma'ruf Ibrahim" userId="58d7a0e6-3669-4799-9cb5-80c8fc52d80c" providerId="ADAL" clId="{FEF2B576-8026-45D1-826C-D5B79F5741DB}" dt="2024-08-23T04:39:57.374" v="3359" actId="1076"/>
          <ac:spMkLst>
            <pc:docMk/>
            <pc:sldMk cId="3649438772" sldId="300"/>
            <ac:spMk id="4" creationId="{A0E6ED36-C090-9891-A285-6773A9D13842}"/>
          </ac:spMkLst>
        </pc:spChg>
        <pc:spChg chg="add mod">
          <ac:chgData name="Muzhaffar Ma'ruf Ibrahim" userId="58d7a0e6-3669-4799-9cb5-80c8fc52d80c" providerId="ADAL" clId="{FEF2B576-8026-45D1-826C-D5B79F5741DB}" dt="2024-08-23T04:40:05.395" v="3364" actId="27636"/>
          <ac:spMkLst>
            <pc:docMk/>
            <pc:sldMk cId="3649438772" sldId="300"/>
            <ac:spMk id="6" creationId="{783C793A-D19D-568C-45CC-96EF95797F30}"/>
          </ac:spMkLst>
        </pc:spChg>
        <pc:picChg chg="add mod">
          <ac:chgData name="Muzhaffar Ma'ruf Ibrahim" userId="58d7a0e6-3669-4799-9cb5-80c8fc52d80c" providerId="ADAL" clId="{FEF2B576-8026-45D1-826C-D5B79F5741DB}" dt="2024-08-25T02:13:24.755" v="5530" actId="1076"/>
          <ac:picMkLst>
            <pc:docMk/>
            <pc:sldMk cId="3649438772" sldId="300"/>
            <ac:picMk id="8" creationId="{972D112C-0689-B2B8-73FD-5F4AB55A727D}"/>
          </ac:picMkLst>
        </pc:picChg>
      </pc:sldChg>
      <pc:sldChg chg="del">
        <pc:chgData name="Muzhaffar Ma'ruf Ibrahim" userId="58d7a0e6-3669-4799-9cb5-80c8fc52d80c" providerId="ADAL" clId="{FEF2B576-8026-45D1-826C-D5B79F5741DB}" dt="2024-08-26T13:12:46.470" v="5929" actId="47"/>
        <pc:sldMkLst>
          <pc:docMk/>
          <pc:sldMk cId="112313304" sldId="301"/>
        </pc:sldMkLst>
      </pc:sldChg>
      <pc:sldChg chg="del">
        <pc:chgData name="Muzhaffar Ma'ruf Ibrahim" userId="58d7a0e6-3669-4799-9cb5-80c8fc52d80c" providerId="ADAL" clId="{FEF2B576-8026-45D1-826C-D5B79F5741DB}" dt="2024-08-26T13:12:45.909" v="5928" actId="47"/>
        <pc:sldMkLst>
          <pc:docMk/>
          <pc:sldMk cId="3415409263" sldId="302"/>
        </pc:sldMkLst>
      </pc:sldChg>
      <pc:sldChg chg="addSp delSp modSp mod modClrScheme chgLayout">
        <pc:chgData name="Muzhaffar Ma'ruf Ibrahim" userId="58d7a0e6-3669-4799-9cb5-80c8fc52d80c" providerId="ADAL" clId="{FEF2B576-8026-45D1-826C-D5B79F5741DB}" dt="2024-08-20T00:54:20.486" v="1085"/>
        <pc:sldMkLst>
          <pc:docMk/>
          <pc:sldMk cId="3777133643" sldId="303"/>
        </pc:sldMkLst>
        <pc:spChg chg="mod">
          <ac:chgData name="Muzhaffar Ma'ruf Ibrahim" userId="58d7a0e6-3669-4799-9cb5-80c8fc52d80c" providerId="ADAL" clId="{FEF2B576-8026-45D1-826C-D5B79F5741DB}" dt="2024-08-20T00:51:26.928" v="1026" actId="26606"/>
          <ac:spMkLst>
            <pc:docMk/>
            <pc:sldMk cId="3777133643" sldId="303"/>
            <ac:spMk id="2" creationId="{6FA83227-7E02-83E7-C59B-F2F3199B8204}"/>
          </ac:spMkLst>
        </pc:spChg>
        <pc:spChg chg="del mod">
          <ac:chgData name="Muzhaffar Ma'ruf Ibrahim" userId="58d7a0e6-3669-4799-9cb5-80c8fc52d80c" providerId="ADAL" clId="{FEF2B576-8026-45D1-826C-D5B79F5741DB}" dt="2024-08-20T00:51:26.928" v="1026" actId="26606"/>
          <ac:spMkLst>
            <pc:docMk/>
            <pc:sldMk cId="3777133643" sldId="303"/>
            <ac:spMk id="3" creationId="{8DD5C8D9-6FDA-3501-ED92-BA191843E067}"/>
          </ac:spMkLst>
        </pc:spChg>
        <pc:spChg chg="mod">
          <ac:chgData name="Muzhaffar Ma'ruf Ibrahim" userId="58d7a0e6-3669-4799-9cb5-80c8fc52d80c" providerId="ADAL" clId="{FEF2B576-8026-45D1-826C-D5B79F5741DB}" dt="2024-08-20T00:51:26.928" v="1026" actId="26606"/>
          <ac:spMkLst>
            <pc:docMk/>
            <pc:sldMk cId="3777133643" sldId="303"/>
            <ac:spMk id="4" creationId="{E3B1CD3D-764B-6E42-9E2C-0019649D9E0E}"/>
          </ac:spMkLst>
        </pc:spChg>
        <pc:graphicFrameChg chg="add mod modGraphic">
          <ac:chgData name="Muzhaffar Ma'ruf Ibrahim" userId="58d7a0e6-3669-4799-9cb5-80c8fc52d80c" providerId="ADAL" clId="{FEF2B576-8026-45D1-826C-D5B79F5741DB}" dt="2024-08-20T00:54:20.486" v="1085"/>
          <ac:graphicFrameMkLst>
            <pc:docMk/>
            <pc:sldMk cId="3777133643" sldId="303"/>
            <ac:graphicFrameMk id="6" creationId="{A16BC096-26BC-3DE4-813A-0FE17698F26A}"/>
          </ac:graphicFrameMkLst>
        </pc:graphicFrameChg>
      </pc:sldChg>
      <pc:sldChg chg="add del mod modShow">
        <pc:chgData name="Muzhaffar Ma'ruf Ibrahim" userId="58d7a0e6-3669-4799-9cb5-80c8fc52d80c" providerId="ADAL" clId="{FEF2B576-8026-45D1-826C-D5B79F5741DB}" dt="2024-08-25T00:21:25.085" v="5345" actId="47"/>
        <pc:sldMkLst>
          <pc:docMk/>
          <pc:sldMk cId="176004868" sldId="304"/>
        </pc:sldMkLst>
      </pc:sldChg>
      <pc:sldChg chg="add del mod modShow">
        <pc:chgData name="Muzhaffar Ma'ruf Ibrahim" userId="58d7a0e6-3669-4799-9cb5-80c8fc52d80c" providerId="ADAL" clId="{FEF2B576-8026-45D1-826C-D5B79F5741DB}" dt="2024-08-25T00:21:24.331" v="5344" actId="47"/>
        <pc:sldMkLst>
          <pc:docMk/>
          <pc:sldMk cId="1092780520" sldId="305"/>
        </pc:sldMkLst>
      </pc:sldChg>
      <pc:sldChg chg="add del mod modShow">
        <pc:chgData name="Muzhaffar Ma'ruf Ibrahim" userId="58d7a0e6-3669-4799-9cb5-80c8fc52d80c" providerId="ADAL" clId="{FEF2B576-8026-45D1-826C-D5B79F5741DB}" dt="2024-08-25T00:21:23.666" v="5343" actId="47"/>
        <pc:sldMkLst>
          <pc:docMk/>
          <pc:sldMk cId="3475418212" sldId="306"/>
        </pc:sldMkLst>
      </pc:sldChg>
      <pc:sldChg chg="addSp delSp modSp mod ord modClrScheme modAnim chgLayout">
        <pc:chgData name="Muzhaffar Ma'ruf Ibrahim" userId="58d7a0e6-3669-4799-9cb5-80c8fc52d80c" providerId="ADAL" clId="{FEF2B576-8026-45D1-826C-D5B79F5741DB}" dt="2024-08-23T11:39:20.283" v="4829" actId="14100"/>
        <pc:sldMkLst>
          <pc:docMk/>
          <pc:sldMk cId="1696495431" sldId="307"/>
        </pc:sldMkLst>
        <pc:spChg chg="mod">
          <ac:chgData name="Muzhaffar Ma'ruf Ibrahim" userId="58d7a0e6-3669-4799-9cb5-80c8fc52d80c" providerId="ADAL" clId="{FEF2B576-8026-45D1-826C-D5B79F5741DB}" dt="2024-08-23T04:32:23.307" v="3274" actId="20577"/>
          <ac:spMkLst>
            <pc:docMk/>
            <pc:sldMk cId="1696495431" sldId="307"/>
            <ac:spMk id="2" creationId="{B1964849-DA1C-11BB-A66C-787CCABDC98A}"/>
          </ac:spMkLst>
        </pc:spChg>
        <pc:spChg chg="add mod">
          <ac:chgData name="Muzhaffar Ma'ruf Ibrahim" userId="58d7a0e6-3669-4799-9cb5-80c8fc52d80c" providerId="ADAL" clId="{FEF2B576-8026-45D1-826C-D5B79F5741DB}" dt="2024-08-23T11:39:20.283" v="4829" actId="14100"/>
          <ac:spMkLst>
            <pc:docMk/>
            <pc:sldMk cId="1696495431" sldId="307"/>
            <ac:spMk id="3" creationId="{5364BB89-AD26-B4BF-3983-806734EF3C4D}"/>
          </ac:spMkLst>
        </pc:spChg>
        <pc:spChg chg="add mod">
          <ac:chgData name="Muzhaffar Ma'ruf Ibrahim" userId="58d7a0e6-3669-4799-9cb5-80c8fc52d80c" providerId="ADAL" clId="{FEF2B576-8026-45D1-826C-D5B79F5741DB}" dt="2024-08-23T04:34:51.886" v="3310"/>
          <ac:spMkLst>
            <pc:docMk/>
            <pc:sldMk cId="1696495431" sldId="307"/>
            <ac:spMk id="3" creationId="{97994231-3AE6-8AFB-F020-9DE6B6B9492C}"/>
          </ac:spMkLst>
        </pc:spChg>
        <pc:spChg chg="mod">
          <ac:chgData name="Muzhaffar Ma'ruf Ibrahim" userId="58d7a0e6-3669-4799-9cb5-80c8fc52d80c" providerId="ADAL" clId="{FEF2B576-8026-45D1-826C-D5B79F5741DB}" dt="2024-08-18T04:47:24.485" v="504" actId="26606"/>
          <ac:spMkLst>
            <pc:docMk/>
            <pc:sldMk cId="1696495431" sldId="307"/>
            <ac:spMk id="4" creationId="{62FBA6D9-47E2-CAE4-03EF-86FC5F4DB8B1}"/>
          </ac:spMkLst>
        </pc:spChg>
        <pc:spChg chg="add del mod">
          <ac:chgData name="Muzhaffar Ma'ruf Ibrahim" userId="58d7a0e6-3669-4799-9cb5-80c8fc52d80c" providerId="ADAL" clId="{FEF2B576-8026-45D1-826C-D5B79F5741DB}" dt="2024-08-18T04:49:27.881" v="519" actId="931"/>
          <ac:spMkLst>
            <pc:docMk/>
            <pc:sldMk cId="1696495431" sldId="307"/>
            <ac:spMk id="5" creationId="{33673D43-364A-9834-1671-CE73B2F1839C}"/>
          </ac:spMkLst>
        </pc:spChg>
        <pc:spChg chg="add del mod topLvl">
          <ac:chgData name="Muzhaffar Ma'ruf Ibrahim" userId="58d7a0e6-3669-4799-9cb5-80c8fc52d80c" providerId="ADAL" clId="{FEF2B576-8026-45D1-826C-D5B79F5741DB}" dt="2024-08-23T11:38:20.156" v="4811" actId="478"/>
          <ac:spMkLst>
            <pc:docMk/>
            <pc:sldMk cId="1696495431" sldId="307"/>
            <ac:spMk id="5" creationId="{E2349432-C521-05DF-E450-834D8761DC87}"/>
          </ac:spMkLst>
        </pc:spChg>
        <pc:spChg chg="add del mod">
          <ac:chgData name="Muzhaffar Ma'ruf Ibrahim" userId="58d7a0e6-3669-4799-9cb5-80c8fc52d80c" providerId="ADAL" clId="{FEF2B576-8026-45D1-826C-D5B79F5741DB}" dt="2024-08-23T04:35:01.019" v="3312" actId="478"/>
          <ac:spMkLst>
            <pc:docMk/>
            <pc:sldMk cId="1696495431" sldId="307"/>
            <ac:spMk id="11" creationId="{3419AFE3-674B-360B-2532-058ACA10F347}"/>
          </ac:spMkLst>
        </pc:spChg>
        <pc:spChg chg="add del mod">
          <ac:chgData name="Muzhaffar Ma'ruf Ibrahim" userId="58d7a0e6-3669-4799-9cb5-80c8fc52d80c" providerId="ADAL" clId="{FEF2B576-8026-45D1-826C-D5B79F5741DB}" dt="2024-08-19T10:07:05.429" v="662" actId="478"/>
          <ac:spMkLst>
            <pc:docMk/>
            <pc:sldMk cId="1696495431" sldId="307"/>
            <ac:spMk id="13" creationId="{7FF05806-0918-AF1E-87E3-5003F1E51978}"/>
          </ac:spMkLst>
        </pc:spChg>
        <pc:spChg chg="add del mod">
          <ac:chgData name="Muzhaffar Ma'ruf Ibrahim" userId="58d7a0e6-3669-4799-9cb5-80c8fc52d80c" providerId="ADAL" clId="{FEF2B576-8026-45D1-826C-D5B79F5741DB}" dt="2024-08-18T04:50:19.760" v="588" actId="478"/>
          <ac:spMkLst>
            <pc:docMk/>
            <pc:sldMk cId="1696495431" sldId="307"/>
            <ac:spMk id="16" creationId="{C49FC066-96B4-C450-48DD-BD444DA321AE}"/>
          </ac:spMkLst>
        </pc:spChg>
        <pc:grpChg chg="add del mod">
          <ac:chgData name="Muzhaffar Ma'ruf Ibrahim" userId="58d7a0e6-3669-4799-9cb5-80c8fc52d80c" providerId="ADAL" clId="{FEF2B576-8026-45D1-826C-D5B79F5741DB}" dt="2024-08-23T11:38:20.156" v="4811" actId="478"/>
          <ac:grpSpMkLst>
            <pc:docMk/>
            <pc:sldMk cId="1696495431" sldId="307"/>
            <ac:grpSpMk id="6" creationId="{C84DF76A-BA9E-7527-26BB-60D0E504F9AA}"/>
          </ac:grpSpMkLst>
        </pc:grpChg>
        <pc:graphicFrameChg chg="add del mod modGraphic">
          <ac:chgData name="Muzhaffar Ma'ruf Ibrahim" userId="58d7a0e6-3669-4799-9cb5-80c8fc52d80c" providerId="ADAL" clId="{FEF2B576-8026-45D1-826C-D5B79F5741DB}" dt="2024-08-23T11:37:43.361" v="4801" actId="478"/>
          <ac:graphicFrameMkLst>
            <pc:docMk/>
            <pc:sldMk cId="1696495431" sldId="307"/>
            <ac:graphicFrameMk id="8" creationId="{2AA5B01D-0AFA-0931-EA94-E33C534F3189}"/>
          </ac:graphicFrameMkLst>
        </pc:graphicFrameChg>
        <pc:graphicFrameChg chg="add mod">
          <ac:chgData name="Muzhaffar Ma'ruf Ibrahim" userId="58d7a0e6-3669-4799-9cb5-80c8fc52d80c" providerId="ADAL" clId="{FEF2B576-8026-45D1-826C-D5B79F5741DB}" dt="2024-08-19T10:46:50.902" v="728"/>
          <ac:graphicFrameMkLst>
            <pc:docMk/>
            <pc:sldMk cId="1696495431" sldId="307"/>
            <ac:graphicFrameMk id="9" creationId="{5166A558-8E95-BA8D-4BC0-8B02E571FD3A}"/>
          </ac:graphicFrameMkLst>
        </pc:graphicFrameChg>
        <pc:graphicFrameChg chg="add mod">
          <ac:chgData name="Muzhaffar Ma'ruf Ibrahim" userId="58d7a0e6-3669-4799-9cb5-80c8fc52d80c" providerId="ADAL" clId="{FEF2B576-8026-45D1-826C-D5B79F5741DB}" dt="2024-08-19T10:46:49.834" v="727"/>
          <ac:graphicFrameMkLst>
            <pc:docMk/>
            <pc:sldMk cId="1696495431" sldId="307"/>
            <ac:graphicFrameMk id="10" creationId="{550B84DC-2E7D-0812-D7FE-9D7DA5BF68E8}"/>
          </ac:graphicFrameMkLst>
        </pc:graphicFrameChg>
        <pc:graphicFrameChg chg="add mod">
          <ac:chgData name="Muzhaffar Ma'ruf Ibrahim" userId="58d7a0e6-3669-4799-9cb5-80c8fc52d80c" providerId="ADAL" clId="{FEF2B576-8026-45D1-826C-D5B79F5741DB}" dt="2024-08-19T10:47:08.679" v="736"/>
          <ac:graphicFrameMkLst>
            <pc:docMk/>
            <pc:sldMk cId="1696495431" sldId="307"/>
            <ac:graphicFrameMk id="12" creationId="{03B78391-C093-4B9C-8B8C-2452F15C2257}"/>
          </ac:graphicFrameMkLst>
        </pc:graphicFrameChg>
        <pc:graphicFrameChg chg="add mod">
          <ac:chgData name="Muzhaffar Ma'ruf Ibrahim" userId="58d7a0e6-3669-4799-9cb5-80c8fc52d80c" providerId="ADAL" clId="{FEF2B576-8026-45D1-826C-D5B79F5741DB}" dt="2024-08-19T10:47:14.747" v="739"/>
          <ac:graphicFrameMkLst>
            <pc:docMk/>
            <pc:sldMk cId="1696495431" sldId="307"/>
            <ac:graphicFrameMk id="14" creationId="{B8322E08-F7F3-2AA0-0F8C-4B3817F673CB}"/>
          </ac:graphicFrameMkLst>
        </pc:graphicFrameChg>
        <pc:graphicFrameChg chg="add mod">
          <ac:chgData name="Muzhaffar Ma'ruf Ibrahim" userId="58d7a0e6-3669-4799-9cb5-80c8fc52d80c" providerId="ADAL" clId="{FEF2B576-8026-45D1-826C-D5B79F5741DB}" dt="2024-08-19T10:47:35.020" v="747"/>
          <ac:graphicFrameMkLst>
            <pc:docMk/>
            <pc:sldMk cId="1696495431" sldId="307"/>
            <ac:graphicFrameMk id="15" creationId="{65E29072-391A-BE66-1244-EB3010FD6DE6}"/>
          </ac:graphicFrameMkLst>
        </pc:graphicFrameChg>
        <pc:picChg chg="add del mod">
          <ac:chgData name="Muzhaffar Ma'ruf Ibrahim" userId="58d7a0e6-3669-4799-9cb5-80c8fc52d80c" providerId="ADAL" clId="{FEF2B576-8026-45D1-826C-D5B79F5741DB}" dt="2024-08-19T10:06:13.631" v="652" actId="478"/>
          <ac:picMkLst>
            <pc:docMk/>
            <pc:sldMk cId="1696495431" sldId="307"/>
            <ac:picMk id="5" creationId="{D15320AC-2100-DE09-E276-242CAAACFDA1}"/>
          </ac:picMkLst>
        </pc:picChg>
        <pc:picChg chg="del mod ord">
          <ac:chgData name="Muzhaffar Ma'ruf Ibrahim" userId="58d7a0e6-3669-4799-9cb5-80c8fc52d80c" providerId="ADAL" clId="{FEF2B576-8026-45D1-826C-D5B79F5741DB}" dt="2024-08-18T04:47:32.613" v="506" actId="478"/>
          <ac:picMkLst>
            <pc:docMk/>
            <pc:sldMk cId="1696495431" sldId="307"/>
            <ac:picMk id="6" creationId="{2112B348-ADD9-7DD3-75F9-44549BAEF749}"/>
          </ac:picMkLst>
        </pc:picChg>
        <pc:picChg chg="add mod topLvl modCrop">
          <ac:chgData name="Muzhaffar Ma'ruf Ibrahim" userId="58d7a0e6-3669-4799-9cb5-80c8fc52d80c" providerId="ADAL" clId="{FEF2B576-8026-45D1-826C-D5B79F5741DB}" dt="2024-08-23T11:38:34.810" v="4814" actId="14100"/>
          <ac:picMkLst>
            <pc:docMk/>
            <pc:sldMk cId="1696495431" sldId="307"/>
            <ac:picMk id="7" creationId="{AC0B1C8E-A878-2A53-2FD8-7C8EFB392B1A}"/>
          </ac:picMkLst>
        </pc:picChg>
        <pc:picChg chg="add mod">
          <ac:chgData name="Muzhaffar Ma'ruf Ibrahim" userId="58d7a0e6-3669-4799-9cb5-80c8fc52d80c" providerId="ADAL" clId="{FEF2B576-8026-45D1-826C-D5B79F5741DB}" dt="2024-08-18T04:48:57.590" v="513" actId="931"/>
          <ac:picMkLst>
            <pc:docMk/>
            <pc:sldMk cId="1696495431" sldId="307"/>
            <ac:picMk id="8" creationId="{83A11A3B-8BD0-C6D9-D42F-5E472CE4C04F}"/>
          </ac:picMkLst>
        </pc:picChg>
        <pc:picChg chg="add mod">
          <ac:chgData name="Muzhaffar Ma'ruf Ibrahim" userId="58d7a0e6-3669-4799-9cb5-80c8fc52d80c" providerId="ADAL" clId="{FEF2B576-8026-45D1-826C-D5B79F5741DB}" dt="2024-08-18T04:49:19.179" v="518" actId="931"/>
          <ac:picMkLst>
            <pc:docMk/>
            <pc:sldMk cId="1696495431" sldId="307"/>
            <ac:picMk id="10" creationId="{D611B65B-EC01-C96F-1886-1C542A285CD1}"/>
          </ac:picMkLst>
        </pc:picChg>
        <pc:picChg chg="add del mod">
          <ac:chgData name="Muzhaffar Ma'ruf Ibrahim" userId="58d7a0e6-3669-4799-9cb5-80c8fc52d80c" providerId="ADAL" clId="{FEF2B576-8026-45D1-826C-D5B79F5741DB}" dt="2024-08-18T04:50:15.859" v="587" actId="478"/>
          <ac:picMkLst>
            <pc:docMk/>
            <pc:sldMk cId="1696495431" sldId="307"/>
            <ac:picMk id="14" creationId="{64730E39-6B36-D182-DF1E-4E9FFF1F82AC}"/>
          </ac:picMkLst>
        </pc:picChg>
        <pc:picChg chg="add del mod">
          <ac:chgData name="Muzhaffar Ma'ruf Ibrahim" userId="58d7a0e6-3669-4799-9cb5-80c8fc52d80c" providerId="ADAL" clId="{FEF2B576-8026-45D1-826C-D5B79F5741DB}" dt="2024-08-19T04:10:19.617" v="628" actId="478"/>
          <ac:picMkLst>
            <pc:docMk/>
            <pc:sldMk cId="1696495431" sldId="307"/>
            <ac:picMk id="18" creationId="{819140C5-1CBC-7778-EB4B-F7F9A88D0781}"/>
          </ac:picMkLst>
        </pc:picChg>
        <pc:picChg chg="add del mod">
          <ac:chgData name="Muzhaffar Ma'ruf Ibrahim" userId="58d7a0e6-3669-4799-9cb5-80c8fc52d80c" providerId="ADAL" clId="{FEF2B576-8026-45D1-826C-D5B79F5741DB}" dt="2024-08-19T10:04:56.876" v="643" actId="478"/>
          <ac:picMkLst>
            <pc:docMk/>
            <pc:sldMk cId="1696495431" sldId="307"/>
            <ac:picMk id="20" creationId="{C76DF83D-BA42-21F0-9713-FBBBC34C75E7}"/>
          </ac:picMkLst>
        </pc:picChg>
      </pc:sldChg>
      <pc:sldChg chg="add del mod modShow">
        <pc:chgData name="Muzhaffar Ma'ruf Ibrahim" userId="58d7a0e6-3669-4799-9cb5-80c8fc52d80c" providerId="ADAL" clId="{FEF2B576-8026-45D1-826C-D5B79F5741DB}" dt="2024-08-25T00:21:22.010" v="5341" actId="47"/>
        <pc:sldMkLst>
          <pc:docMk/>
          <pc:sldMk cId="3512200900" sldId="308"/>
        </pc:sldMkLst>
      </pc:sldChg>
      <pc:sldChg chg="add del mod modShow">
        <pc:chgData name="Muzhaffar Ma'ruf Ibrahim" userId="58d7a0e6-3669-4799-9cb5-80c8fc52d80c" providerId="ADAL" clId="{FEF2B576-8026-45D1-826C-D5B79F5741DB}" dt="2024-08-25T00:21:22.743" v="5342" actId="47"/>
        <pc:sldMkLst>
          <pc:docMk/>
          <pc:sldMk cId="1237211786" sldId="309"/>
        </pc:sldMkLst>
      </pc:sldChg>
      <pc:sldChg chg="add del mod modShow">
        <pc:chgData name="Muzhaffar Ma'ruf Ibrahim" userId="58d7a0e6-3669-4799-9cb5-80c8fc52d80c" providerId="ADAL" clId="{FEF2B576-8026-45D1-826C-D5B79F5741DB}" dt="2024-08-25T00:21:21.006" v="5340" actId="47"/>
        <pc:sldMkLst>
          <pc:docMk/>
          <pc:sldMk cId="3706896169" sldId="310"/>
        </pc:sldMkLst>
      </pc:sldChg>
      <pc:sldChg chg="addSp delSp modSp mod ord modClrScheme chgLayout">
        <pc:chgData name="Muzhaffar Ma'ruf Ibrahim" userId="58d7a0e6-3669-4799-9cb5-80c8fc52d80c" providerId="ADAL" clId="{FEF2B576-8026-45D1-826C-D5B79F5741DB}" dt="2024-08-23T11:14:33.704" v="4627" actId="1076"/>
        <pc:sldMkLst>
          <pc:docMk/>
          <pc:sldMk cId="1334128992" sldId="311"/>
        </pc:sldMkLst>
        <pc:spChg chg="mod">
          <ac:chgData name="Muzhaffar Ma'ruf Ibrahim" userId="58d7a0e6-3669-4799-9cb5-80c8fc52d80c" providerId="ADAL" clId="{FEF2B576-8026-45D1-826C-D5B79F5741DB}" dt="2024-08-20T01:48:22.426" v="1936" actId="20577"/>
          <ac:spMkLst>
            <pc:docMk/>
            <pc:sldMk cId="1334128992" sldId="311"/>
            <ac:spMk id="2" creationId="{62D01305-FB3A-1761-1BAE-59690507258C}"/>
          </ac:spMkLst>
        </pc:spChg>
        <pc:spChg chg="mod">
          <ac:chgData name="Muzhaffar Ma'ruf Ibrahim" userId="58d7a0e6-3669-4799-9cb5-80c8fc52d80c" providerId="ADAL" clId="{FEF2B576-8026-45D1-826C-D5B79F5741DB}" dt="2024-08-23T11:14:15.339" v="4623" actId="20577"/>
          <ac:spMkLst>
            <pc:docMk/>
            <pc:sldMk cId="1334128992" sldId="311"/>
            <ac:spMk id="4" creationId="{AD33C8C1-1A21-2B6D-89DD-1E00D4440837}"/>
          </ac:spMkLst>
        </pc:spChg>
        <pc:spChg chg="del mod">
          <ac:chgData name="Muzhaffar Ma'ruf Ibrahim" userId="58d7a0e6-3669-4799-9cb5-80c8fc52d80c" providerId="ADAL" clId="{FEF2B576-8026-45D1-826C-D5B79F5741DB}" dt="2024-08-20T01:48:11.107" v="1932" actId="26606"/>
          <ac:spMkLst>
            <pc:docMk/>
            <pc:sldMk cId="1334128992" sldId="311"/>
            <ac:spMk id="5" creationId="{AE0A8E09-BC13-EF1F-9988-03F63B41EA64}"/>
          </ac:spMkLst>
        </pc:spChg>
        <pc:spChg chg="mod ord">
          <ac:chgData name="Muzhaffar Ma'ruf Ibrahim" userId="58d7a0e6-3669-4799-9cb5-80c8fc52d80c" providerId="ADAL" clId="{FEF2B576-8026-45D1-826C-D5B79F5741DB}" dt="2024-08-20T01:48:11.107" v="1932" actId="26606"/>
          <ac:spMkLst>
            <pc:docMk/>
            <pc:sldMk cId="1334128992" sldId="311"/>
            <ac:spMk id="6" creationId="{7619361B-9017-5937-C6EA-C559D6E7EEEF}"/>
          </ac:spMkLst>
        </pc:spChg>
        <pc:spChg chg="add del mod">
          <ac:chgData name="Muzhaffar Ma'ruf Ibrahim" userId="58d7a0e6-3669-4799-9cb5-80c8fc52d80c" providerId="ADAL" clId="{FEF2B576-8026-45D1-826C-D5B79F5741DB}" dt="2024-08-18T00:36:41.099" v="200" actId="478"/>
          <ac:spMkLst>
            <pc:docMk/>
            <pc:sldMk cId="1334128992" sldId="311"/>
            <ac:spMk id="7" creationId="{DCA305D9-CD9E-4CF2-8ACA-0DBBC0769827}"/>
          </ac:spMkLst>
        </pc:spChg>
        <pc:spChg chg="add mod">
          <ac:chgData name="Muzhaffar Ma'ruf Ibrahim" userId="58d7a0e6-3669-4799-9cb5-80c8fc52d80c" providerId="ADAL" clId="{FEF2B576-8026-45D1-826C-D5B79F5741DB}" dt="2024-08-23T04:34:00.531" v="3276" actId="20577"/>
          <ac:spMkLst>
            <pc:docMk/>
            <pc:sldMk cId="1334128992" sldId="311"/>
            <ac:spMk id="8" creationId="{DA41EF6F-10D1-9FCA-70E0-3BC1BBC54FFF}"/>
          </ac:spMkLst>
        </pc:spChg>
        <pc:grpChg chg="add mod">
          <ac:chgData name="Muzhaffar Ma'ruf Ibrahim" userId="58d7a0e6-3669-4799-9cb5-80c8fc52d80c" providerId="ADAL" clId="{FEF2B576-8026-45D1-826C-D5B79F5741DB}" dt="2024-08-23T11:14:33.704" v="4627" actId="1076"/>
          <ac:grpSpMkLst>
            <pc:docMk/>
            <pc:sldMk cId="1334128992" sldId="311"/>
            <ac:grpSpMk id="9" creationId="{3AE1F909-7175-0C11-1197-894371CCCA11}"/>
          </ac:grpSpMkLst>
        </pc:grpChg>
        <pc:picChg chg="add mod">
          <ac:chgData name="Muzhaffar Ma'ruf Ibrahim" userId="58d7a0e6-3669-4799-9cb5-80c8fc52d80c" providerId="ADAL" clId="{FEF2B576-8026-45D1-826C-D5B79F5741DB}" dt="2024-08-20T03:48:59.048" v="2111" actId="1440"/>
          <ac:picMkLst>
            <pc:docMk/>
            <pc:sldMk cId="1334128992" sldId="311"/>
            <ac:picMk id="7" creationId="{AD62DDD9-4DBD-F914-85B9-58A7779D06CB}"/>
          </ac:picMkLst>
        </pc:picChg>
        <pc:picChg chg="del">
          <ac:chgData name="Muzhaffar Ma'ruf Ibrahim" userId="58d7a0e6-3669-4799-9cb5-80c8fc52d80c" providerId="ADAL" clId="{FEF2B576-8026-45D1-826C-D5B79F5741DB}" dt="2024-08-18T00:34:49.289" v="169" actId="478"/>
          <ac:picMkLst>
            <pc:docMk/>
            <pc:sldMk cId="1334128992" sldId="311"/>
            <ac:picMk id="9" creationId="{D754BA2A-859C-6AB8-561C-09ACF43C9B9F}"/>
          </ac:picMkLst>
        </pc:picChg>
        <pc:picChg chg="add del mod">
          <ac:chgData name="Muzhaffar Ma'ruf Ibrahim" userId="58d7a0e6-3669-4799-9cb5-80c8fc52d80c" providerId="ADAL" clId="{FEF2B576-8026-45D1-826C-D5B79F5741DB}" dt="2024-08-18T00:35:21.783" v="179" actId="478"/>
          <ac:picMkLst>
            <pc:docMk/>
            <pc:sldMk cId="1334128992" sldId="311"/>
            <ac:picMk id="10" creationId="{2CCAD6AF-320C-6EA6-F426-B0F014189600}"/>
          </ac:picMkLst>
        </pc:picChg>
        <pc:picChg chg="add mod">
          <ac:chgData name="Muzhaffar Ma'ruf Ibrahim" userId="58d7a0e6-3669-4799-9cb5-80c8fc52d80c" providerId="ADAL" clId="{FEF2B576-8026-45D1-826C-D5B79F5741DB}" dt="2024-08-18T00:35:59.214" v="190" actId="931"/>
          <ac:picMkLst>
            <pc:docMk/>
            <pc:sldMk cId="1334128992" sldId="311"/>
            <ac:picMk id="12" creationId="{0857812E-78D1-53F3-288A-76BD63E0AD0E}"/>
          </ac:picMkLst>
        </pc:picChg>
        <pc:picChg chg="add mod">
          <ac:chgData name="Muzhaffar Ma'ruf Ibrahim" userId="58d7a0e6-3669-4799-9cb5-80c8fc52d80c" providerId="ADAL" clId="{FEF2B576-8026-45D1-826C-D5B79F5741DB}" dt="2024-08-18T00:36:38.901" v="199" actId="931"/>
          <ac:picMkLst>
            <pc:docMk/>
            <pc:sldMk cId="1334128992" sldId="311"/>
            <ac:picMk id="14" creationId="{BF1F4799-0502-370B-C886-D610E803C113}"/>
          </ac:picMkLst>
        </pc:picChg>
        <pc:picChg chg="add del mod">
          <ac:chgData name="Muzhaffar Ma'ruf Ibrahim" userId="58d7a0e6-3669-4799-9cb5-80c8fc52d80c" providerId="ADAL" clId="{FEF2B576-8026-45D1-826C-D5B79F5741DB}" dt="2024-08-20T02:34:45.756" v="1995" actId="478"/>
          <ac:picMkLst>
            <pc:docMk/>
            <pc:sldMk cId="1334128992" sldId="311"/>
            <ac:picMk id="16" creationId="{DC76479D-54B9-9C2E-6530-98B69A5FC40C}"/>
          </ac:picMkLst>
        </pc:picChg>
      </pc:sldChg>
      <pc:sldChg chg="add del mod modShow">
        <pc:chgData name="Muzhaffar Ma'ruf Ibrahim" userId="58d7a0e6-3669-4799-9cb5-80c8fc52d80c" providerId="ADAL" clId="{FEF2B576-8026-45D1-826C-D5B79F5741DB}" dt="2024-08-25T00:21:19.558" v="5339" actId="47"/>
        <pc:sldMkLst>
          <pc:docMk/>
          <pc:sldMk cId="3193509609" sldId="314"/>
        </pc:sldMkLst>
      </pc:sldChg>
      <pc:sldChg chg="add del mod modShow">
        <pc:chgData name="Muzhaffar Ma'ruf Ibrahim" userId="58d7a0e6-3669-4799-9cb5-80c8fc52d80c" providerId="ADAL" clId="{FEF2B576-8026-45D1-826C-D5B79F5741DB}" dt="2024-08-25T00:21:18.956" v="5338" actId="47"/>
        <pc:sldMkLst>
          <pc:docMk/>
          <pc:sldMk cId="3292385495" sldId="315"/>
        </pc:sldMkLst>
      </pc:sldChg>
      <pc:sldChg chg="add del mod modShow">
        <pc:chgData name="Muzhaffar Ma'ruf Ibrahim" userId="58d7a0e6-3669-4799-9cb5-80c8fc52d80c" providerId="ADAL" clId="{FEF2B576-8026-45D1-826C-D5B79F5741DB}" dt="2024-08-25T00:21:18.172" v="5337" actId="47"/>
        <pc:sldMkLst>
          <pc:docMk/>
          <pc:sldMk cId="801052960" sldId="317"/>
        </pc:sldMkLst>
      </pc:sldChg>
      <pc:sldChg chg="del mod modShow">
        <pc:chgData name="Muzhaffar Ma'ruf Ibrahim" userId="58d7a0e6-3669-4799-9cb5-80c8fc52d80c" providerId="ADAL" clId="{FEF2B576-8026-45D1-826C-D5B79F5741DB}" dt="2024-08-25T00:21:17.126" v="5336" actId="47"/>
        <pc:sldMkLst>
          <pc:docMk/>
          <pc:sldMk cId="3455920163" sldId="318"/>
        </pc:sldMkLst>
      </pc:sldChg>
      <pc:sldChg chg="del mod modShow">
        <pc:chgData name="Muzhaffar Ma'ruf Ibrahim" userId="58d7a0e6-3669-4799-9cb5-80c8fc52d80c" providerId="ADAL" clId="{FEF2B576-8026-45D1-826C-D5B79F5741DB}" dt="2024-08-25T00:21:16.208" v="5335" actId="47"/>
        <pc:sldMkLst>
          <pc:docMk/>
          <pc:sldMk cId="750569060" sldId="319"/>
        </pc:sldMkLst>
      </pc:sldChg>
      <pc:sldChg chg="del mod modShow">
        <pc:chgData name="Muzhaffar Ma'ruf Ibrahim" userId="58d7a0e6-3669-4799-9cb5-80c8fc52d80c" providerId="ADAL" clId="{FEF2B576-8026-45D1-826C-D5B79F5741DB}" dt="2024-08-25T00:21:15.318" v="5334" actId="47"/>
        <pc:sldMkLst>
          <pc:docMk/>
          <pc:sldMk cId="3816450448" sldId="320"/>
        </pc:sldMkLst>
      </pc:sldChg>
      <pc:sldChg chg="del mod modShow">
        <pc:chgData name="Muzhaffar Ma'ruf Ibrahim" userId="58d7a0e6-3669-4799-9cb5-80c8fc52d80c" providerId="ADAL" clId="{FEF2B576-8026-45D1-826C-D5B79F5741DB}" dt="2024-08-25T00:21:14.306" v="5333" actId="47"/>
        <pc:sldMkLst>
          <pc:docMk/>
          <pc:sldMk cId="1992686540" sldId="321"/>
        </pc:sldMkLst>
      </pc:sldChg>
      <pc:sldChg chg="addSp delSp modSp add mod modMedia modClrScheme delAnim chgLayout">
        <pc:chgData name="Muzhaffar Ma'ruf Ibrahim" userId="58d7a0e6-3669-4799-9cb5-80c8fc52d80c" providerId="ADAL" clId="{FEF2B576-8026-45D1-826C-D5B79F5741DB}" dt="2024-08-23T10:57:16.508" v="4455" actId="26606"/>
        <pc:sldMkLst>
          <pc:docMk/>
          <pc:sldMk cId="510480144" sldId="322"/>
        </pc:sldMkLst>
        <pc:spChg chg="mod">
          <ac:chgData name="Muzhaffar Ma'ruf Ibrahim" userId="58d7a0e6-3669-4799-9cb5-80c8fc52d80c" providerId="ADAL" clId="{FEF2B576-8026-45D1-826C-D5B79F5741DB}" dt="2024-08-23T10:57:16.508" v="4455" actId="26606"/>
          <ac:spMkLst>
            <pc:docMk/>
            <pc:sldMk cId="510480144" sldId="322"/>
            <ac:spMk id="2" creationId="{6FA83227-7E02-83E7-C59B-F2F3199B8204}"/>
          </ac:spMkLst>
        </pc:spChg>
        <pc:spChg chg="mod">
          <ac:chgData name="Muzhaffar Ma'ruf Ibrahim" userId="58d7a0e6-3669-4799-9cb5-80c8fc52d80c" providerId="ADAL" clId="{FEF2B576-8026-45D1-826C-D5B79F5741DB}" dt="2024-08-23T10:57:16.508" v="4455" actId="26606"/>
          <ac:spMkLst>
            <pc:docMk/>
            <pc:sldMk cId="510480144" sldId="322"/>
            <ac:spMk id="3" creationId="{8DD5C8D9-6FDA-3501-ED92-BA191843E067}"/>
          </ac:spMkLst>
        </pc:spChg>
        <pc:spChg chg="mod">
          <ac:chgData name="Muzhaffar Ma'ruf Ibrahim" userId="58d7a0e6-3669-4799-9cb5-80c8fc52d80c" providerId="ADAL" clId="{FEF2B576-8026-45D1-826C-D5B79F5741DB}" dt="2024-08-23T10:57:16.508" v="4455" actId="26606"/>
          <ac:spMkLst>
            <pc:docMk/>
            <pc:sldMk cId="510480144" sldId="322"/>
            <ac:spMk id="4" creationId="{E3B1CD3D-764B-6E42-9E2C-0019649D9E0E}"/>
          </ac:spMkLst>
        </pc:spChg>
        <pc:picChg chg="add del mod">
          <ac:chgData name="Muzhaffar Ma'ruf Ibrahim" userId="58d7a0e6-3669-4799-9cb5-80c8fc52d80c" providerId="ADAL" clId="{FEF2B576-8026-45D1-826C-D5B79F5741DB}" dt="2024-08-23T10:56:49.240" v="4450" actId="478"/>
          <ac:picMkLst>
            <pc:docMk/>
            <pc:sldMk cId="510480144" sldId="322"/>
            <ac:picMk id="6" creationId="{58166247-1BC7-F62B-E467-CA5B7180384D}"/>
          </ac:picMkLst>
        </pc:picChg>
      </pc:sldChg>
      <pc:sldChg chg="addSp delSp modSp add mod ord modClrScheme chgLayout">
        <pc:chgData name="Muzhaffar Ma'ruf Ibrahim" userId="58d7a0e6-3669-4799-9cb5-80c8fc52d80c" providerId="ADAL" clId="{FEF2B576-8026-45D1-826C-D5B79F5741DB}" dt="2024-08-23T11:14:46.506" v="4629" actId="113"/>
        <pc:sldMkLst>
          <pc:docMk/>
          <pc:sldMk cId="148377311" sldId="323"/>
        </pc:sldMkLst>
        <pc:spChg chg="mod">
          <ac:chgData name="Muzhaffar Ma'ruf Ibrahim" userId="58d7a0e6-3669-4799-9cb5-80c8fc52d80c" providerId="ADAL" clId="{FEF2B576-8026-45D1-826C-D5B79F5741DB}" dt="2024-08-23T11:13:43.305" v="4615" actId="26606"/>
          <ac:spMkLst>
            <pc:docMk/>
            <pc:sldMk cId="148377311" sldId="323"/>
            <ac:spMk id="2" creationId="{62D01305-FB3A-1761-1BAE-59690507258C}"/>
          </ac:spMkLst>
        </pc:spChg>
        <pc:spChg chg="add del mod">
          <ac:chgData name="Muzhaffar Ma'ruf Ibrahim" userId="58d7a0e6-3669-4799-9cb5-80c8fc52d80c" providerId="ADAL" clId="{FEF2B576-8026-45D1-826C-D5B79F5741DB}" dt="2024-08-20T03:49:09.483" v="2112" actId="478"/>
          <ac:spMkLst>
            <pc:docMk/>
            <pc:sldMk cId="148377311" sldId="323"/>
            <ac:spMk id="3" creationId="{DA4C07D4-5C2C-1412-0AAC-D8BF22C142AB}"/>
          </ac:spMkLst>
        </pc:spChg>
        <pc:spChg chg="del">
          <ac:chgData name="Muzhaffar Ma'ruf Ibrahim" userId="58d7a0e6-3669-4799-9cb5-80c8fc52d80c" providerId="ADAL" clId="{FEF2B576-8026-45D1-826C-D5B79F5741DB}" dt="2024-08-18T00:49:15.482" v="457" actId="478"/>
          <ac:spMkLst>
            <pc:docMk/>
            <pc:sldMk cId="148377311" sldId="323"/>
            <ac:spMk id="4" creationId="{AD33C8C1-1A21-2B6D-89DD-1E00D4440837}"/>
          </ac:spMkLst>
        </pc:spChg>
        <pc:spChg chg="mod">
          <ac:chgData name="Muzhaffar Ma'ruf Ibrahim" userId="58d7a0e6-3669-4799-9cb5-80c8fc52d80c" providerId="ADAL" clId="{FEF2B576-8026-45D1-826C-D5B79F5741DB}" dt="2024-08-23T11:14:46.506" v="4629" actId="113"/>
          <ac:spMkLst>
            <pc:docMk/>
            <pc:sldMk cId="148377311" sldId="323"/>
            <ac:spMk id="5" creationId="{AE0A8E09-BC13-EF1F-9988-03F63B41EA64}"/>
          </ac:spMkLst>
        </pc:spChg>
        <pc:spChg chg="mod modVis">
          <ac:chgData name="Muzhaffar Ma'ruf Ibrahim" userId="58d7a0e6-3669-4799-9cb5-80c8fc52d80c" providerId="ADAL" clId="{FEF2B576-8026-45D1-826C-D5B79F5741DB}" dt="2024-08-23T11:13:43.305" v="4615" actId="26606"/>
          <ac:spMkLst>
            <pc:docMk/>
            <pc:sldMk cId="148377311" sldId="323"/>
            <ac:spMk id="6" creationId="{7619361B-9017-5937-C6EA-C559D6E7EEEF}"/>
          </ac:spMkLst>
        </pc:spChg>
        <pc:spChg chg="add del mod">
          <ac:chgData name="Muzhaffar Ma'ruf Ibrahim" userId="58d7a0e6-3669-4799-9cb5-80c8fc52d80c" providerId="ADAL" clId="{FEF2B576-8026-45D1-826C-D5B79F5741DB}" dt="2024-08-20T04:29:11.585" v="2193"/>
          <ac:spMkLst>
            <pc:docMk/>
            <pc:sldMk cId="148377311" sldId="323"/>
            <ac:spMk id="12" creationId="{C99EC832-BAE3-811C-6EF9-2CE995ABF0C2}"/>
          </ac:spMkLst>
        </pc:spChg>
        <pc:spChg chg="add mod ord">
          <ac:chgData name="Muzhaffar Ma'ruf Ibrahim" userId="58d7a0e6-3669-4799-9cb5-80c8fc52d80c" providerId="ADAL" clId="{FEF2B576-8026-45D1-826C-D5B79F5741DB}" dt="2024-08-23T11:14:03.604" v="4622" actId="1076"/>
          <ac:spMkLst>
            <pc:docMk/>
            <pc:sldMk cId="148377311" sldId="323"/>
            <ac:spMk id="14" creationId="{32BADE2B-4B88-C1AD-E37A-7872686D9CC5}"/>
          </ac:spMkLst>
        </pc:spChg>
        <pc:spChg chg="add del mod">
          <ac:chgData name="Muzhaffar Ma'ruf Ibrahim" userId="58d7a0e6-3669-4799-9cb5-80c8fc52d80c" providerId="ADAL" clId="{FEF2B576-8026-45D1-826C-D5B79F5741DB}" dt="2024-08-20T04:31:48.541" v="2213" actId="478"/>
          <ac:spMkLst>
            <pc:docMk/>
            <pc:sldMk cId="148377311" sldId="323"/>
            <ac:spMk id="15" creationId="{A0F443A2-59D1-BC99-9097-012B930E8532}"/>
          </ac:spMkLst>
        </pc:spChg>
        <pc:spChg chg="add del mod">
          <ac:chgData name="Muzhaffar Ma'ruf Ibrahim" userId="58d7a0e6-3669-4799-9cb5-80c8fc52d80c" providerId="ADAL" clId="{FEF2B576-8026-45D1-826C-D5B79F5741DB}" dt="2024-08-23T11:13:28.596" v="4614" actId="478"/>
          <ac:spMkLst>
            <pc:docMk/>
            <pc:sldMk cId="148377311" sldId="323"/>
            <ac:spMk id="16" creationId="{77883912-3681-2718-3B84-9838E96CE4D4}"/>
          </ac:spMkLst>
        </pc:spChg>
        <pc:picChg chg="add del mod modCrop">
          <ac:chgData name="Muzhaffar Ma'ruf Ibrahim" userId="58d7a0e6-3669-4799-9cb5-80c8fc52d80c" providerId="ADAL" clId="{FEF2B576-8026-45D1-826C-D5B79F5741DB}" dt="2024-08-20T04:12:25.099" v="2148" actId="478"/>
          <ac:picMkLst>
            <pc:docMk/>
            <pc:sldMk cId="148377311" sldId="323"/>
            <ac:picMk id="7" creationId="{03B8B37B-A416-B894-D77E-BA226FA2BC52}"/>
          </ac:picMkLst>
        </pc:picChg>
        <pc:picChg chg="add del mod modCrop">
          <ac:chgData name="Muzhaffar Ma'ruf Ibrahim" userId="58d7a0e6-3669-4799-9cb5-80c8fc52d80c" providerId="ADAL" clId="{FEF2B576-8026-45D1-826C-D5B79F5741DB}" dt="2024-08-20T04:29:12.688" v="2194" actId="478"/>
          <ac:picMkLst>
            <pc:docMk/>
            <pc:sldMk cId="148377311" sldId="323"/>
            <ac:picMk id="8" creationId="{6B48224E-52D1-571C-8214-EE2DD16BBFFE}"/>
          </ac:picMkLst>
        </pc:picChg>
        <pc:picChg chg="add del mod">
          <ac:chgData name="Muzhaffar Ma'ruf Ibrahim" userId="58d7a0e6-3669-4799-9cb5-80c8fc52d80c" providerId="ADAL" clId="{FEF2B576-8026-45D1-826C-D5B79F5741DB}" dt="2024-08-20T04:13:33.565" v="2154" actId="478"/>
          <ac:picMkLst>
            <pc:docMk/>
            <pc:sldMk cId="148377311" sldId="323"/>
            <ac:picMk id="9" creationId="{D331D922-42C0-D62D-D6F5-6F9DB22EC87B}"/>
          </ac:picMkLst>
        </pc:picChg>
        <pc:picChg chg="add del mod">
          <ac:chgData name="Muzhaffar Ma'ruf Ibrahim" userId="58d7a0e6-3669-4799-9cb5-80c8fc52d80c" providerId="ADAL" clId="{FEF2B576-8026-45D1-826C-D5B79F5741DB}" dt="2024-08-20T04:23:29.853" v="2160" actId="478"/>
          <ac:picMkLst>
            <pc:docMk/>
            <pc:sldMk cId="148377311" sldId="323"/>
            <ac:picMk id="11" creationId="{81433B4A-5743-2F1A-2731-F97787903A1E}"/>
          </ac:picMkLst>
        </pc:picChg>
        <pc:picChg chg="del">
          <ac:chgData name="Muzhaffar Ma'ruf Ibrahim" userId="58d7a0e6-3669-4799-9cb5-80c8fc52d80c" providerId="ADAL" clId="{FEF2B576-8026-45D1-826C-D5B79F5741DB}" dt="2024-08-18T00:42:07.324" v="354" actId="478"/>
          <ac:picMkLst>
            <pc:docMk/>
            <pc:sldMk cId="148377311" sldId="323"/>
            <ac:picMk id="16" creationId="{DC76479D-54B9-9C2E-6530-98B69A5FC40C}"/>
          </ac:picMkLst>
        </pc:picChg>
      </pc:sldChg>
      <pc:sldChg chg="delSp modSp add del mod">
        <pc:chgData name="Muzhaffar Ma'ruf Ibrahim" userId="58d7a0e6-3669-4799-9cb5-80c8fc52d80c" providerId="ADAL" clId="{FEF2B576-8026-45D1-826C-D5B79F5741DB}" dt="2024-08-18T04:36:43.117" v="472" actId="47"/>
        <pc:sldMkLst>
          <pc:docMk/>
          <pc:sldMk cId="2072785698" sldId="324"/>
        </pc:sldMkLst>
        <pc:picChg chg="mod">
          <ac:chgData name="Muzhaffar Ma'ruf Ibrahim" userId="58d7a0e6-3669-4799-9cb5-80c8fc52d80c" providerId="ADAL" clId="{FEF2B576-8026-45D1-826C-D5B79F5741DB}" dt="2024-08-18T00:54:06.272" v="471" actId="1076"/>
          <ac:picMkLst>
            <pc:docMk/>
            <pc:sldMk cId="2072785698" sldId="324"/>
            <ac:picMk id="7" creationId="{03B8B37B-A416-B894-D77E-BA226FA2BC52}"/>
          </ac:picMkLst>
        </pc:picChg>
        <pc:picChg chg="del">
          <ac:chgData name="Muzhaffar Ma'ruf Ibrahim" userId="58d7a0e6-3669-4799-9cb5-80c8fc52d80c" providerId="ADAL" clId="{FEF2B576-8026-45D1-826C-D5B79F5741DB}" dt="2024-08-18T00:53:26.386" v="459" actId="478"/>
          <ac:picMkLst>
            <pc:docMk/>
            <pc:sldMk cId="2072785698" sldId="324"/>
            <ac:picMk id="9" creationId="{D331D922-42C0-D62D-D6F5-6F9DB22EC87B}"/>
          </ac:picMkLst>
        </pc:picChg>
      </pc:sldChg>
      <pc:sldChg chg="addSp delSp modSp add mod ord modClrScheme chgLayout">
        <pc:chgData name="Muzhaffar Ma'ruf Ibrahim" userId="58d7a0e6-3669-4799-9cb5-80c8fc52d80c" providerId="ADAL" clId="{FEF2B576-8026-45D1-826C-D5B79F5741DB}" dt="2024-08-23T11:30:37.569" v="4748" actId="1076"/>
        <pc:sldMkLst>
          <pc:docMk/>
          <pc:sldMk cId="3218102485" sldId="325"/>
        </pc:sldMkLst>
        <pc:spChg chg="mod">
          <ac:chgData name="Muzhaffar Ma'ruf Ibrahim" userId="58d7a0e6-3669-4799-9cb5-80c8fc52d80c" providerId="ADAL" clId="{FEF2B576-8026-45D1-826C-D5B79F5741DB}" dt="2024-08-23T11:12:05.411" v="4592" actId="26606"/>
          <ac:spMkLst>
            <pc:docMk/>
            <pc:sldMk cId="3218102485" sldId="325"/>
            <ac:spMk id="2" creationId="{62D01305-FB3A-1761-1BAE-59690507258C}"/>
          </ac:spMkLst>
        </pc:spChg>
        <pc:spChg chg="add del mod">
          <ac:chgData name="Muzhaffar Ma'ruf Ibrahim" userId="58d7a0e6-3669-4799-9cb5-80c8fc52d80c" providerId="ADAL" clId="{FEF2B576-8026-45D1-826C-D5B79F5741DB}" dt="2024-08-20T04:10:55.330" v="2129"/>
          <ac:spMkLst>
            <pc:docMk/>
            <pc:sldMk cId="3218102485" sldId="325"/>
            <ac:spMk id="3" creationId="{256E91C6-8F4C-DC00-08E2-C39418B5F6EC}"/>
          </ac:spMkLst>
        </pc:spChg>
        <pc:spChg chg="add mod">
          <ac:chgData name="Muzhaffar Ma'ruf Ibrahim" userId="58d7a0e6-3669-4799-9cb5-80c8fc52d80c" providerId="ADAL" clId="{FEF2B576-8026-45D1-826C-D5B79F5741DB}" dt="2024-08-23T11:30:37.569" v="4748" actId="1076"/>
          <ac:spMkLst>
            <pc:docMk/>
            <pc:sldMk cId="3218102485" sldId="325"/>
            <ac:spMk id="3" creationId="{E026FD93-40E3-A8E5-965D-3C8AD1E40DC0}"/>
          </ac:spMkLst>
        </pc:spChg>
        <pc:spChg chg="mod">
          <ac:chgData name="Muzhaffar Ma'ruf Ibrahim" userId="58d7a0e6-3669-4799-9cb5-80c8fc52d80c" providerId="ADAL" clId="{FEF2B576-8026-45D1-826C-D5B79F5741DB}" dt="2024-08-23T11:12:29.836" v="4605" actId="404"/>
          <ac:spMkLst>
            <pc:docMk/>
            <pc:sldMk cId="3218102485" sldId="325"/>
            <ac:spMk id="5" creationId="{AE0A8E09-BC13-EF1F-9988-03F63B41EA64}"/>
          </ac:spMkLst>
        </pc:spChg>
        <pc:spChg chg="mod">
          <ac:chgData name="Muzhaffar Ma'ruf Ibrahim" userId="58d7a0e6-3669-4799-9cb5-80c8fc52d80c" providerId="ADAL" clId="{FEF2B576-8026-45D1-826C-D5B79F5741DB}" dt="2024-08-23T11:12:05.411" v="4592" actId="26606"/>
          <ac:spMkLst>
            <pc:docMk/>
            <pc:sldMk cId="3218102485" sldId="325"/>
            <ac:spMk id="6" creationId="{7619361B-9017-5937-C6EA-C559D6E7EEEF}"/>
          </ac:spMkLst>
        </pc:spChg>
        <pc:spChg chg="add del mod">
          <ac:chgData name="Muzhaffar Ma'ruf Ibrahim" userId="58d7a0e6-3669-4799-9cb5-80c8fc52d80c" providerId="ADAL" clId="{FEF2B576-8026-45D1-826C-D5B79F5741DB}" dt="2024-08-20T04:10:55.330" v="2127" actId="478"/>
          <ac:spMkLst>
            <pc:docMk/>
            <pc:sldMk cId="3218102485" sldId="325"/>
            <ac:spMk id="8" creationId="{58B38E6C-A8E7-8BCF-39B0-DAB5EF23DCAF}"/>
          </ac:spMkLst>
        </pc:spChg>
        <pc:spChg chg="add">
          <ac:chgData name="Muzhaffar Ma'ruf Ibrahim" userId="58d7a0e6-3669-4799-9cb5-80c8fc52d80c" providerId="ADAL" clId="{FEF2B576-8026-45D1-826C-D5B79F5741DB}" dt="2024-08-20T04:07:56.341" v="2124"/>
          <ac:spMkLst>
            <pc:docMk/>
            <pc:sldMk cId="3218102485" sldId="325"/>
            <ac:spMk id="9" creationId="{240E3546-56C5-CEE1-0C68-1A30D7636709}"/>
          </ac:spMkLst>
        </pc:spChg>
        <pc:spChg chg="add del mod topLvl">
          <ac:chgData name="Muzhaffar Ma'ruf Ibrahim" userId="58d7a0e6-3669-4799-9cb5-80c8fc52d80c" providerId="ADAL" clId="{FEF2B576-8026-45D1-826C-D5B79F5741DB}" dt="2024-08-23T11:12:37.658" v="4607" actId="478"/>
          <ac:spMkLst>
            <pc:docMk/>
            <pc:sldMk cId="3218102485" sldId="325"/>
            <ac:spMk id="18" creationId="{C0D2DCBD-0AD9-F274-8FA5-F8314E784C8C}"/>
          </ac:spMkLst>
        </pc:spChg>
        <pc:grpChg chg="add del mod">
          <ac:chgData name="Muzhaffar Ma'ruf Ibrahim" userId="58d7a0e6-3669-4799-9cb5-80c8fc52d80c" providerId="ADAL" clId="{FEF2B576-8026-45D1-826C-D5B79F5741DB}" dt="2024-08-23T11:12:37.658" v="4607" actId="478"/>
          <ac:grpSpMkLst>
            <pc:docMk/>
            <pc:sldMk cId="3218102485" sldId="325"/>
            <ac:grpSpMk id="19" creationId="{F28DD4D8-6E1B-5C22-7338-2C46F803FB75}"/>
          </ac:grpSpMkLst>
        </pc:grpChg>
        <pc:picChg chg="add del mod">
          <ac:chgData name="Muzhaffar Ma'ruf Ibrahim" userId="58d7a0e6-3669-4799-9cb5-80c8fc52d80c" providerId="ADAL" clId="{FEF2B576-8026-45D1-826C-D5B79F5741DB}" dt="2024-08-20T04:11:11.013" v="2141" actId="478"/>
          <ac:picMkLst>
            <pc:docMk/>
            <pc:sldMk cId="3218102485" sldId="325"/>
            <ac:picMk id="4" creationId="{1FF9D3B5-6287-9073-F5B2-6F31C81B1FAE}"/>
          </ac:picMkLst>
        </pc:picChg>
        <pc:picChg chg="del">
          <ac:chgData name="Muzhaffar Ma'ruf Ibrahim" userId="58d7a0e6-3669-4799-9cb5-80c8fc52d80c" providerId="ADAL" clId="{FEF2B576-8026-45D1-826C-D5B79F5741DB}" dt="2024-08-18T00:53:48.445" v="465" actId="478"/>
          <ac:picMkLst>
            <pc:docMk/>
            <pc:sldMk cId="3218102485" sldId="325"/>
            <ac:picMk id="7" creationId="{03B8B37B-A416-B894-D77E-BA226FA2BC52}"/>
          </ac:picMkLst>
        </pc:picChg>
        <pc:picChg chg="del">
          <ac:chgData name="Muzhaffar Ma'ruf Ibrahim" userId="58d7a0e6-3669-4799-9cb5-80c8fc52d80c" providerId="ADAL" clId="{FEF2B576-8026-45D1-826C-D5B79F5741DB}" dt="2024-08-18T00:53:48.828" v="466" actId="478"/>
          <ac:picMkLst>
            <pc:docMk/>
            <pc:sldMk cId="3218102485" sldId="325"/>
            <ac:picMk id="9" creationId="{D331D922-42C0-D62D-D6F5-6F9DB22EC87B}"/>
          </ac:picMkLst>
        </pc:picChg>
        <pc:picChg chg="add del mod topLvl modCrop">
          <ac:chgData name="Muzhaffar Ma'ruf Ibrahim" userId="58d7a0e6-3669-4799-9cb5-80c8fc52d80c" providerId="ADAL" clId="{FEF2B576-8026-45D1-826C-D5B79F5741DB}" dt="2024-08-23T11:30:29.534" v="4747" actId="478"/>
          <ac:picMkLst>
            <pc:docMk/>
            <pc:sldMk cId="3218102485" sldId="325"/>
            <ac:picMk id="11" creationId="{6BA486EA-4632-36DF-4756-96B9C057B6FF}"/>
          </ac:picMkLst>
        </pc:picChg>
        <pc:picChg chg="add del mod">
          <ac:chgData name="Muzhaffar Ma'ruf Ibrahim" userId="58d7a0e6-3669-4799-9cb5-80c8fc52d80c" providerId="ADAL" clId="{FEF2B576-8026-45D1-826C-D5B79F5741DB}" dt="2024-08-20T04:11:10.538" v="2140" actId="478"/>
          <ac:picMkLst>
            <pc:docMk/>
            <pc:sldMk cId="3218102485" sldId="325"/>
            <ac:picMk id="13" creationId="{C73324B4-2887-84C8-B855-347A4B054D37}"/>
          </ac:picMkLst>
        </pc:picChg>
        <pc:picChg chg="add del mod">
          <ac:chgData name="Muzhaffar Ma'ruf Ibrahim" userId="58d7a0e6-3669-4799-9cb5-80c8fc52d80c" providerId="ADAL" clId="{FEF2B576-8026-45D1-826C-D5B79F5741DB}" dt="2024-08-20T04:11:09.239" v="2138" actId="478"/>
          <ac:picMkLst>
            <pc:docMk/>
            <pc:sldMk cId="3218102485" sldId="325"/>
            <ac:picMk id="15" creationId="{367B13FF-BC49-792C-7E72-D321A9E2836D}"/>
          </ac:picMkLst>
        </pc:picChg>
        <pc:picChg chg="add del mod">
          <ac:chgData name="Muzhaffar Ma'ruf Ibrahim" userId="58d7a0e6-3669-4799-9cb5-80c8fc52d80c" providerId="ADAL" clId="{FEF2B576-8026-45D1-826C-D5B79F5741DB}" dt="2024-08-20T04:11:10.070" v="2139" actId="478"/>
          <ac:picMkLst>
            <pc:docMk/>
            <pc:sldMk cId="3218102485" sldId="325"/>
            <ac:picMk id="17" creationId="{C51947AD-B415-B6D8-3996-3F5A36914551}"/>
          </ac:picMkLst>
        </pc:picChg>
      </pc:sldChg>
      <pc:sldChg chg="add del">
        <pc:chgData name="Muzhaffar Ma'ruf Ibrahim" userId="58d7a0e6-3669-4799-9cb5-80c8fc52d80c" providerId="ADAL" clId="{FEF2B576-8026-45D1-826C-D5B79F5741DB}" dt="2024-08-18T00:53:27.935" v="461"/>
        <pc:sldMkLst>
          <pc:docMk/>
          <pc:sldMk cId="3823129884" sldId="325"/>
        </pc:sldMkLst>
      </pc:sldChg>
      <pc:sldChg chg="addSp delSp modSp add mod ord modClrScheme chgLayout">
        <pc:chgData name="Muzhaffar Ma'ruf Ibrahim" userId="58d7a0e6-3669-4799-9cb5-80c8fc52d80c" providerId="ADAL" clId="{FEF2B576-8026-45D1-826C-D5B79F5741DB}" dt="2024-08-23T11:36:44.344" v="4798" actId="20577"/>
        <pc:sldMkLst>
          <pc:docMk/>
          <pc:sldMk cId="3325484545" sldId="326"/>
        </pc:sldMkLst>
        <pc:spChg chg="mod ord">
          <ac:chgData name="Muzhaffar Ma'ruf Ibrahim" userId="58d7a0e6-3669-4799-9cb5-80c8fc52d80c" providerId="ADAL" clId="{FEF2B576-8026-45D1-826C-D5B79F5741DB}" dt="2024-08-23T11:06:45.574" v="4556" actId="27636"/>
          <ac:spMkLst>
            <pc:docMk/>
            <pc:sldMk cId="3325484545" sldId="326"/>
            <ac:spMk id="2" creationId="{62D01305-FB3A-1761-1BAE-59690507258C}"/>
          </ac:spMkLst>
        </pc:spChg>
        <pc:spChg chg="add mod">
          <ac:chgData name="Muzhaffar Ma'ruf Ibrahim" userId="58d7a0e6-3669-4799-9cb5-80c8fc52d80c" providerId="ADAL" clId="{FEF2B576-8026-45D1-826C-D5B79F5741DB}" dt="2024-08-23T11:07:43.136" v="4586" actId="207"/>
          <ac:spMkLst>
            <pc:docMk/>
            <pc:sldMk cId="3325484545" sldId="326"/>
            <ac:spMk id="3" creationId="{BA15877E-E377-DAE8-F7CE-35EF405122C2}"/>
          </ac:spMkLst>
        </pc:spChg>
        <pc:spChg chg="add mod">
          <ac:chgData name="Muzhaffar Ma'ruf Ibrahim" userId="58d7a0e6-3669-4799-9cb5-80c8fc52d80c" providerId="ADAL" clId="{FEF2B576-8026-45D1-826C-D5B79F5741DB}" dt="2024-08-23T11:36:44.344" v="4798" actId="20577"/>
          <ac:spMkLst>
            <pc:docMk/>
            <pc:sldMk cId="3325484545" sldId="326"/>
            <ac:spMk id="4" creationId="{173B149E-D7C1-D385-BA08-561654F2688C}"/>
          </ac:spMkLst>
        </pc:spChg>
        <pc:spChg chg="add del mod">
          <ac:chgData name="Muzhaffar Ma'ruf Ibrahim" userId="58d7a0e6-3669-4799-9cb5-80c8fc52d80c" providerId="ADAL" clId="{FEF2B576-8026-45D1-826C-D5B79F5741DB}" dt="2024-08-23T04:34:13.006" v="3280" actId="478"/>
          <ac:spMkLst>
            <pc:docMk/>
            <pc:sldMk cId="3325484545" sldId="326"/>
            <ac:spMk id="4" creationId="{F3F60A0F-C557-6AC2-0DA0-ED4BDA18F96B}"/>
          </ac:spMkLst>
        </pc:spChg>
        <pc:spChg chg="del mod ord">
          <ac:chgData name="Muzhaffar Ma'ruf Ibrahim" userId="58d7a0e6-3669-4799-9cb5-80c8fc52d80c" providerId="ADAL" clId="{FEF2B576-8026-45D1-826C-D5B79F5741DB}" dt="2024-08-23T11:06:56.881" v="4559" actId="478"/>
          <ac:spMkLst>
            <pc:docMk/>
            <pc:sldMk cId="3325484545" sldId="326"/>
            <ac:spMk id="5" creationId="{AE0A8E09-BC13-EF1F-9988-03F63B41EA64}"/>
          </ac:spMkLst>
        </pc:spChg>
        <pc:spChg chg="mod ord">
          <ac:chgData name="Muzhaffar Ma'ruf Ibrahim" userId="58d7a0e6-3669-4799-9cb5-80c8fc52d80c" providerId="ADAL" clId="{FEF2B576-8026-45D1-826C-D5B79F5741DB}" dt="2024-08-23T11:06:45.531" v="4555" actId="700"/>
          <ac:spMkLst>
            <pc:docMk/>
            <pc:sldMk cId="3325484545" sldId="326"/>
            <ac:spMk id="6" creationId="{7619361B-9017-5937-C6EA-C559D6E7EEEF}"/>
          </ac:spMkLst>
        </pc:spChg>
        <pc:spChg chg="add mod">
          <ac:chgData name="Muzhaffar Ma'ruf Ibrahim" userId="58d7a0e6-3669-4799-9cb5-80c8fc52d80c" providerId="ADAL" clId="{FEF2B576-8026-45D1-826C-D5B79F5741DB}" dt="2024-08-23T04:34:39.439" v="3308" actId="20577"/>
          <ac:spMkLst>
            <pc:docMk/>
            <pc:sldMk cId="3325484545" sldId="326"/>
            <ac:spMk id="8" creationId="{FD968F32-38A3-E591-1DA6-CF1C1513B51C}"/>
          </ac:spMkLst>
        </pc:spChg>
        <pc:spChg chg="add del mod">
          <ac:chgData name="Muzhaffar Ma'ruf Ibrahim" userId="58d7a0e6-3669-4799-9cb5-80c8fc52d80c" providerId="ADAL" clId="{FEF2B576-8026-45D1-826C-D5B79F5741DB}" dt="2024-08-18T04:45:12.642" v="497" actId="26606"/>
          <ac:spMkLst>
            <pc:docMk/>
            <pc:sldMk cId="3325484545" sldId="326"/>
            <ac:spMk id="9" creationId="{4F547AC8-4787-EFF3-C81A-92ED2D4C36CB}"/>
          </ac:spMkLst>
        </pc:spChg>
        <pc:spChg chg="add del mod">
          <ac:chgData name="Muzhaffar Ma'ruf Ibrahim" userId="58d7a0e6-3669-4799-9cb5-80c8fc52d80c" providerId="ADAL" clId="{FEF2B576-8026-45D1-826C-D5B79F5741DB}" dt="2024-08-23T04:34:09.644" v="3277" actId="478"/>
          <ac:spMkLst>
            <pc:docMk/>
            <pc:sldMk cId="3325484545" sldId="326"/>
            <ac:spMk id="10" creationId="{2A193F92-FEFD-07EF-BD9D-DCD96A901BD8}"/>
          </ac:spMkLst>
        </pc:spChg>
        <pc:spChg chg="add del mod">
          <ac:chgData name="Muzhaffar Ma'ruf Ibrahim" userId="58d7a0e6-3669-4799-9cb5-80c8fc52d80c" providerId="ADAL" clId="{FEF2B576-8026-45D1-826C-D5B79F5741DB}" dt="2024-08-18T04:45:07.350" v="492" actId="26606"/>
          <ac:spMkLst>
            <pc:docMk/>
            <pc:sldMk cId="3325484545" sldId="326"/>
            <ac:spMk id="12" creationId="{4F547AC8-4787-EFF3-C81A-92ED2D4C36CB}"/>
          </ac:spMkLst>
        </pc:spChg>
        <pc:grpChg chg="add mod">
          <ac:chgData name="Muzhaffar Ma'ruf Ibrahim" userId="58d7a0e6-3669-4799-9cb5-80c8fc52d80c" providerId="ADAL" clId="{FEF2B576-8026-45D1-826C-D5B79F5741DB}" dt="2024-08-23T11:32:49.982" v="4784" actId="14100"/>
          <ac:grpSpMkLst>
            <pc:docMk/>
            <pc:sldMk cId="3325484545" sldId="326"/>
            <ac:grpSpMk id="9" creationId="{807A5CB8-E67C-4434-422C-D01B30B6F89F}"/>
          </ac:grpSpMkLst>
        </pc:grpChg>
        <pc:picChg chg="del">
          <ac:chgData name="Muzhaffar Ma'ruf Ibrahim" userId="58d7a0e6-3669-4799-9cb5-80c8fc52d80c" providerId="ADAL" clId="{FEF2B576-8026-45D1-826C-D5B79F5741DB}" dt="2024-08-18T04:44:27.984" v="483" actId="478"/>
          <ac:picMkLst>
            <pc:docMk/>
            <pc:sldMk cId="3325484545" sldId="326"/>
            <ac:picMk id="4" creationId="{1FF9D3B5-6287-9073-F5B2-6F31C81B1FAE}"/>
          </ac:picMkLst>
        </pc:picChg>
        <pc:picChg chg="add mod ord">
          <ac:chgData name="Muzhaffar Ma'ruf Ibrahim" userId="58d7a0e6-3669-4799-9cb5-80c8fc52d80c" providerId="ADAL" clId="{FEF2B576-8026-45D1-826C-D5B79F5741DB}" dt="2024-08-23T11:32:53.360" v="4785" actId="14100"/>
          <ac:picMkLst>
            <pc:docMk/>
            <pc:sldMk cId="3325484545" sldId="326"/>
            <ac:picMk id="7" creationId="{A18BC98A-BBCB-C08B-3BE4-0459D8025EF7}"/>
          </ac:picMkLst>
        </pc:picChg>
      </pc:sldChg>
      <pc:sldChg chg="addSp delSp modSp add mod ord modClrScheme chgLayout">
        <pc:chgData name="Muzhaffar Ma'ruf Ibrahim" userId="58d7a0e6-3669-4799-9cb5-80c8fc52d80c" providerId="ADAL" clId="{FEF2B576-8026-45D1-826C-D5B79F5741DB}" dt="2024-08-26T13:08:14.611" v="5890"/>
        <pc:sldMkLst>
          <pc:docMk/>
          <pc:sldMk cId="1094856687" sldId="327"/>
        </pc:sldMkLst>
        <pc:spChg chg="mod ord">
          <ac:chgData name="Muzhaffar Ma'ruf Ibrahim" userId="58d7a0e6-3669-4799-9cb5-80c8fc52d80c" providerId="ADAL" clId="{FEF2B576-8026-45D1-826C-D5B79F5741DB}" dt="2024-08-26T13:08:14.611" v="5890"/>
          <ac:spMkLst>
            <pc:docMk/>
            <pc:sldMk cId="1094856687" sldId="327"/>
            <ac:spMk id="2" creationId="{B1964849-DA1C-11BB-A66C-787CCABDC98A}"/>
          </ac:spMkLst>
        </pc:spChg>
        <pc:spChg chg="add del mod">
          <ac:chgData name="Muzhaffar Ma'ruf Ibrahim" userId="58d7a0e6-3669-4799-9cb5-80c8fc52d80c" providerId="ADAL" clId="{FEF2B576-8026-45D1-826C-D5B79F5741DB}" dt="2024-08-25T11:17:42.288" v="5701" actId="478"/>
          <ac:spMkLst>
            <pc:docMk/>
            <pc:sldMk cId="1094856687" sldId="327"/>
            <ac:spMk id="3" creationId="{92B9ECFA-33B1-CA08-3FC3-963A41B8F964}"/>
          </ac:spMkLst>
        </pc:spChg>
        <pc:spChg chg="mod ord">
          <ac:chgData name="Muzhaffar Ma'ruf Ibrahim" userId="58d7a0e6-3669-4799-9cb5-80c8fc52d80c" providerId="ADAL" clId="{FEF2B576-8026-45D1-826C-D5B79F5741DB}" dt="2024-08-25T00:37:57.904" v="5437" actId="700"/>
          <ac:spMkLst>
            <pc:docMk/>
            <pc:sldMk cId="1094856687" sldId="327"/>
            <ac:spMk id="4" creationId="{62FBA6D9-47E2-CAE4-03EF-86FC5F4DB8B1}"/>
          </ac:spMkLst>
        </pc:spChg>
        <pc:spChg chg="add del mod">
          <ac:chgData name="Muzhaffar Ma'ruf Ibrahim" userId="58d7a0e6-3669-4799-9cb5-80c8fc52d80c" providerId="ADAL" clId="{FEF2B576-8026-45D1-826C-D5B79F5741DB}" dt="2024-08-24T23:38:25.977" v="5135" actId="478"/>
          <ac:spMkLst>
            <pc:docMk/>
            <pc:sldMk cId="1094856687" sldId="327"/>
            <ac:spMk id="8" creationId="{F3BFFDD0-B74B-7D67-80E1-74865CBE5299}"/>
          </ac:spMkLst>
        </pc:spChg>
        <pc:spChg chg="add del mod">
          <ac:chgData name="Muzhaffar Ma'ruf Ibrahim" userId="58d7a0e6-3669-4799-9cb5-80c8fc52d80c" providerId="ADAL" clId="{FEF2B576-8026-45D1-826C-D5B79F5741DB}" dt="2024-08-24T23:38:44.341" v="5143" actId="478"/>
          <ac:spMkLst>
            <pc:docMk/>
            <pc:sldMk cId="1094856687" sldId="327"/>
            <ac:spMk id="10" creationId="{B408471D-A726-ACAC-6E30-CD732506F136}"/>
          </ac:spMkLst>
        </pc:spChg>
        <pc:spChg chg="del mod ord">
          <ac:chgData name="Muzhaffar Ma'ruf Ibrahim" userId="58d7a0e6-3669-4799-9cb5-80c8fc52d80c" providerId="ADAL" clId="{FEF2B576-8026-45D1-826C-D5B79F5741DB}" dt="2024-08-24T23:38:42.948" v="5141" actId="478"/>
          <ac:spMkLst>
            <pc:docMk/>
            <pc:sldMk cId="1094856687" sldId="327"/>
            <ac:spMk id="11" creationId="{3419AFE3-674B-360B-2532-058ACA10F347}"/>
          </ac:spMkLst>
        </pc:spChg>
        <pc:spChg chg="add del mod ord">
          <ac:chgData name="Muzhaffar Ma'ruf Ibrahim" userId="58d7a0e6-3669-4799-9cb5-80c8fc52d80c" providerId="ADAL" clId="{FEF2B576-8026-45D1-826C-D5B79F5741DB}" dt="2024-08-24T23:39:02.867" v="5149" actId="478"/>
          <ac:spMkLst>
            <pc:docMk/>
            <pc:sldMk cId="1094856687" sldId="327"/>
            <ac:spMk id="12" creationId="{05D3B394-A170-AF02-1ADE-734CDFB55F1D}"/>
          </ac:spMkLst>
        </pc:spChg>
        <pc:spChg chg="del mod">
          <ac:chgData name="Muzhaffar Ma'ruf Ibrahim" userId="58d7a0e6-3669-4799-9cb5-80c8fc52d80c" providerId="ADAL" clId="{FEF2B576-8026-45D1-826C-D5B79F5741DB}" dt="2024-08-24T23:38:23.755" v="5134" actId="478"/>
          <ac:spMkLst>
            <pc:docMk/>
            <pc:sldMk cId="1094856687" sldId="327"/>
            <ac:spMk id="13" creationId="{7FF05806-0918-AF1E-87E3-5003F1E51978}"/>
          </ac:spMkLst>
        </pc:spChg>
        <pc:spChg chg="add mod">
          <ac:chgData name="Muzhaffar Ma'ruf Ibrahim" userId="58d7a0e6-3669-4799-9cb5-80c8fc52d80c" providerId="ADAL" clId="{FEF2B576-8026-45D1-826C-D5B79F5741DB}" dt="2024-08-25T11:17:52.156" v="5704" actId="1076"/>
          <ac:spMkLst>
            <pc:docMk/>
            <pc:sldMk cId="1094856687" sldId="327"/>
            <ac:spMk id="14" creationId="{4FA3D47A-6BA2-761F-7848-DB6AC858ECAF}"/>
          </ac:spMkLst>
        </pc:spChg>
        <pc:spChg chg="add del mod ord">
          <ac:chgData name="Muzhaffar Ma'ruf Ibrahim" userId="58d7a0e6-3669-4799-9cb5-80c8fc52d80c" providerId="ADAL" clId="{FEF2B576-8026-45D1-826C-D5B79F5741DB}" dt="2024-08-25T00:38:17.496" v="5444" actId="478"/>
          <ac:spMkLst>
            <pc:docMk/>
            <pc:sldMk cId="1094856687" sldId="327"/>
            <ac:spMk id="15" creationId="{EFD7B1F6-E06B-F6EF-CBFC-B1BC5B40C07B}"/>
          </ac:spMkLst>
        </pc:spChg>
        <pc:graphicFrameChg chg="add del mod modGraphic">
          <ac:chgData name="Muzhaffar Ma'ruf Ibrahim" userId="58d7a0e6-3669-4799-9cb5-80c8fc52d80c" providerId="ADAL" clId="{FEF2B576-8026-45D1-826C-D5B79F5741DB}" dt="2024-08-24T23:38:28.128" v="5137" actId="478"/>
          <ac:graphicFrameMkLst>
            <pc:docMk/>
            <pc:sldMk cId="1094856687" sldId="327"/>
            <ac:graphicFrameMk id="6" creationId="{599B79A7-E01B-E9CC-1909-FCD5393AB6FD}"/>
          </ac:graphicFrameMkLst>
        </pc:graphicFrameChg>
        <pc:picChg chg="add del mod">
          <ac:chgData name="Muzhaffar Ma'ruf Ibrahim" userId="58d7a0e6-3669-4799-9cb5-80c8fc52d80c" providerId="ADAL" clId="{FEF2B576-8026-45D1-826C-D5B79F5741DB}" dt="2024-08-19T04:12:32.841" v="636" actId="478"/>
          <ac:picMkLst>
            <pc:docMk/>
            <pc:sldMk cId="1094856687" sldId="327"/>
            <ac:picMk id="5" creationId="{2DC66DE2-1E78-34A5-1674-F61F529D383A}"/>
          </ac:picMkLst>
        </pc:picChg>
        <pc:picChg chg="add mod modCrop">
          <ac:chgData name="Muzhaffar Ma'ruf Ibrahim" userId="58d7a0e6-3669-4799-9cb5-80c8fc52d80c" providerId="ADAL" clId="{FEF2B576-8026-45D1-826C-D5B79F5741DB}" dt="2024-08-25T11:18:34.020" v="5709" actId="1076"/>
          <ac:picMkLst>
            <pc:docMk/>
            <pc:sldMk cId="1094856687" sldId="327"/>
            <ac:picMk id="5" creationId="{F21BD90B-4ABA-E22F-97F8-08400FF644A8}"/>
          </ac:picMkLst>
        </pc:picChg>
        <pc:picChg chg="add del mod">
          <ac:chgData name="Muzhaffar Ma'ruf Ibrahim" userId="58d7a0e6-3669-4799-9cb5-80c8fc52d80c" providerId="ADAL" clId="{FEF2B576-8026-45D1-826C-D5B79F5741DB}" dt="2024-08-19T10:29:50.013" v="693" actId="478"/>
          <ac:picMkLst>
            <pc:docMk/>
            <pc:sldMk cId="1094856687" sldId="327"/>
            <ac:picMk id="7" creationId="{D14C390F-B1F5-F76B-ED7D-001D5AA3F08B}"/>
          </ac:picMkLst>
        </pc:picChg>
        <pc:picChg chg="del">
          <ac:chgData name="Muzhaffar Ma'ruf Ibrahim" userId="58d7a0e6-3669-4799-9cb5-80c8fc52d80c" providerId="ADAL" clId="{FEF2B576-8026-45D1-826C-D5B79F5741DB}" dt="2024-08-19T03:42:21.133" v="618" actId="478"/>
          <ac:picMkLst>
            <pc:docMk/>
            <pc:sldMk cId="1094856687" sldId="327"/>
            <ac:picMk id="18" creationId="{819140C5-1CBC-7778-EB4B-F7F9A88D0781}"/>
          </ac:picMkLst>
        </pc:picChg>
      </pc:sldChg>
      <pc:sldChg chg="addSp delSp modSp add del mod ord">
        <pc:chgData name="Muzhaffar Ma'ruf Ibrahim" userId="58d7a0e6-3669-4799-9cb5-80c8fc52d80c" providerId="ADAL" clId="{FEF2B576-8026-45D1-826C-D5B79F5741DB}" dt="2024-08-20T00:34:42.818" v="857" actId="47"/>
        <pc:sldMkLst>
          <pc:docMk/>
          <pc:sldMk cId="3068320904" sldId="328"/>
        </pc:sldMkLst>
        <pc:spChg chg="mod">
          <ac:chgData name="Muzhaffar Ma'ruf Ibrahim" userId="58d7a0e6-3669-4799-9cb5-80c8fc52d80c" providerId="ADAL" clId="{FEF2B576-8026-45D1-826C-D5B79F5741DB}" dt="2024-08-19T11:09:19.386" v="841" actId="20577"/>
          <ac:spMkLst>
            <pc:docMk/>
            <pc:sldMk cId="3068320904" sldId="328"/>
            <ac:spMk id="2" creationId="{62D01305-FB3A-1761-1BAE-59690507258C}"/>
          </ac:spMkLst>
        </pc:spChg>
        <pc:picChg chg="add mod">
          <ac:chgData name="Muzhaffar Ma'ruf Ibrahim" userId="58d7a0e6-3669-4799-9cb5-80c8fc52d80c" providerId="ADAL" clId="{FEF2B576-8026-45D1-826C-D5B79F5741DB}" dt="2024-08-19T11:09:09.856" v="820" actId="1076"/>
          <ac:picMkLst>
            <pc:docMk/>
            <pc:sldMk cId="3068320904" sldId="328"/>
            <ac:picMk id="4" creationId="{BD8941C2-B3C9-9F35-BB13-F16EB13B5296}"/>
          </ac:picMkLst>
        </pc:picChg>
        <pc:picChg chg="del">
          <ac:chgData name="Muzhaffar Ma'ruf Ibrahim" userId="58d7a0e6-3669-4799-9cb5-80c8fc52d80c" providerId="ADAL" clId="{FEF2B576-8026-45D1-826C-D5B79F5741DB}" dt="2024-08-19T11:08:36.166" v="815" actId="478"/>
          <ac:picMkLst>
            <pc:docMk/>
            <pc:sldMk cId="3068320904" sldId="328"/>
            <ac:picMk id="7" creationId="{A18BC98A-BBCB-C08B-3BE4-0459D8025EF7}"/>
          </ac:picMkLst>
        </pc:picChg>
      </pc:sldChg>
      <pc:sldChg chg="addSp delSp modSp add del mod ord">
        <pc:chgData name="Muzhaffar Ma'ruf Ibrahim" userId="58d7a0e6-3669-4799-9cb5-80c8fc52d80c" providerId="ADAL" clId="{FEF2B576-8026-45D1-826C-D5B79F5741DB}" dt="2024-08-23T06:05:32.588" v="3908" actId="47"/>
        <pc:sldMkLst>
          <pc:docMk/>
          <pc:sldMk cId="1241085453" sldId="329"/>
        </pc:sldMkLst>
        <pc:spChg chg="mod">
          <ac:chgData name="Muzhaffar Ma'ruf Ibrahim" userId="58d7a0e6-3669-4799-9cb5-80c8fc52d80c" providerId="ADAL" clId="{FEF2B576-8026-45D1-826C-D5B79F5741DB}" dt="2024-08-20T00:33:49.127" v="851" actId="6549"/>
          <ac:spMkLst>
            <pc:docMk/>
            <pc:sldMk cId="1241085453" sldId="329"/>
            <ac:spMk id="5" creationId="{AE0A8E09-BC13-EF1F-9988-03F63B41EA64}"/>
          </ac:spMkLst>
        </pc:spChg>
        <pc:spChg chg="add mod">
          <ac:chgData name="Muzhaffar Ma'ruf Ibrahim" userId="58d7a0e6-3669-4799-9cb5-80c8fc52d80c" providerId="ADAL" clId="{FEF2B576-8026-45D1-826C-D5B79F5741DB}" dt="2024-08-20T00:41:52.311" v="925" actId="1076"/>
          <ac:spMkLst>
            <pc:docMk/>
            <pc:sldMk cId="1241085453" sldId="329"/>
            <ac:spMk id="11" creationId="{BE062FC1-2EBA-72FF-BA65-DA7AF35BCBE5}"/>
          </ac:spMkLst>
        </pc:spChg>
        <pc:picChg chg="del">
          <ac:chgData name="Muzhaffar Ma'ruf Ibrahim" userId="58d7a0e6-3669-4799-9cb5-80c8fc52d80c" providerId="ADAL" clId="{FEF2B576-8026-45D1-826C-D5B79F5741DB}" dt="2024-08-19T23:49:32.703" v="845" actId="478"/>
          <ac:picMkLst>
            <pc:docMk/>
            <pc:sldMk cId="1241085453" sldId="329"/>
            <ac:picMk id="4" creationId="{BD8941C2-B3C9-9F35-BB13-F16EB13B5296}"/>
          </ac:picMkLst>
        </pc:picChg>
        <pc:picChg chg="add del mod">
          <ac:chgData name="Muzhaffar Ma'ruf Ibrahim" userId="58d7a0e6-3669-4799-9cb5-80c8fc52d80c" providerId="ADAL" clId="{FEF2B576-8026-45D1-826C-D5B79F5741DB}" dt="2024-08-23T04:45:49.432" v="3402" actId="21"/>
          <ac:picMkLst>
            <pc:docMk/>
            <pc:sldMk cId="1241085453" sldId="329"/>
            <ac:picMk id="7" creationId="{CE52817D-A8C3-453D-F0F9-C06D9D65E9DF}"/>
          </ac:picMkLst>
        </pc:picChg>
        <pc:picChg chg="add mod">
          <ac:chgData name="Muzhaffar Ma'ruf Ibrahim" userId="58d7a0e6-3669-4799-9cb5-80c8fc52d80c" providerId="ADAL" clId="{FEF2B576-8026-45D1-826C-D5B79F5741DB}" dt="2024-08-20T00:41:37.694" v="919" actId="1076"/>
          <ac:picMkLst>
            <pc:docMk/>
            <pc:sldMk cId="1241085453" sldId="329"/>
            <ac:picMk id="9" creationId="{EE262D98-20E9-B3C0-F5D5-FE9D267AFD10}"/>
          </ac:picMkLst>
        </pc:picChg>
      </pc:sldChg>
      <pc:sldChg chg="add del">
        <pc:chgData name="Muzhaffar Ma'ruf Ibrahim" userId="58d7a0e6-3669-4799-9cb5-80c8fc52d80c" providerId="ADAL" clId="{FEF2B576-8026-45D1-826C-D5B79F5741DB}" dt="2024-08-25T00:18:49.410" v="5311" actId="47"/>
        <pc:sldMkLst>
          <pc:docMk/>
          <pc:sldMk cId="1892844291" sldId="330"/>
        </pc:sldMkLst>
      </pc:sldChg>
      <pc:sldChg chg="addSp delSp modSp add mod ord modMedia modClrScheme delAnim chgLayout">
        <pc:chgData name="Muzhaffar Ma'ruf Ibrahim" userId="58d7a0e6-3669-4799-9cb5-80c8fc52d80c" providerId="ADAL" clId="{FEF2B576-8026-45D1-826C-D5B79F5741DB}" dt="2024-08-27T07:43:59.349" v="6792" actId="20577"/>
        <pc:sldMkLst>
          <pc:docMk/>
          <pc:sldMk cId="209856951" sldId="331"/>
        </pc:sldMkLst>
        <pc:spChg chg="mod">
          <ac:chgData name="Muzhaffar Ma'ruf Ibrahim" userId="58d7a0e6-3669-4799-9cb5-80c8fc52d80c" providerId="ADAL" clId="{FEF2B576-8026-45D1-826C-D5B79F5741DB}" dt="2024-08-23T10:57:32.665" v="4457" actId="26606"/>
          <ac:spMkLst>
            <pc:docMk/>
            <pc:sldMk cId="209856951" sldId="331"/>
            <ac:spMk id="2" creationId="{6FA83227-7E02-83E7-C59B-F2F3199B8204}"/>
          </ac:spMkLst>
        </pc:spChg>
        <pc:spChg chg="mod">
          <ac:chgData name="Muzhaffar Ma'ruf Ibrahim" userId="58d7a0e6-3669-4799-9cb5-80c8fc52d80c" providerId="ADAL" clId="{FEF2B576-8026-45D1-826C-D5B79F5741DB}" dt="2024-08-27T07:43:59.349" v="6792" actId="20577"/>
          <ac:spMkLst>
            <pc:docMk/>
            <pc:sldMk cId="209856951" sldId="331"/>
            <ac:spMk id="3" creationId="{8DD5C8D9-6FDA-3501-ED92-BA191843E067}"/>
          </ac:spMkLst>
        </pc:spChg>
        <pc:spChg chg="mod">
          <ac:chgData name="Muzhaffar Ma'ruf Ibrahim" userId="58d7a0e6-3669-4799-9cb5-80c8fc52d80c" providerId="ADAL" clId="{FEF2B576-8026-45D1-826C-D5B79F5741DB}" dt="2024-08-23T10:57:32.665" v="4457" actId="26606"/>
          <ac:spMkLst>
            <pc:docMk/>
            <pc:sldMk cId="209856951" sldId="331"/>
            <ac:spMk id="4" creationId="{E3B1CD3D-764B-6E42-9E2C-0019649D9E0E}"/>
          </ac:spMkLst>
        </pc:spChg>
        <pc:picChg chg="add del mod">
          <ac:chgData name="Muzhaffar Ma'ruf Ibrahim" userId="58d7a0e6-3669-4799-9cb5-80c8fc52d80c" providerId="ADAL" clId="{FEF2B576-8026-45D1-826C-D5B79F5741DB}" dt="2024-08-23T10:57:24.189" v="4456" actId="478"/>
          <ac:picMkLst>
            <pc:docMk/>
            <pc:sldMk cId="209856951" sldId="331"/>
            <ac:picMk id="6" creationId="{4F720463-8E52-DE2C-8832-526E9221AD1A}"/>
          </ac:picMkLst>
        </pc:picChg>
      </pc:sldChg>
      <pc:sldChg chg="addSp delSp modSp add mod modClrScheme delAnim chgLayout">
        <pc:chgData name="Muzhaffar Ma'ruf Ibrahim" userId="58d7a0e6-3669-4799-9cb5-80c8fc52d80c" providerId="ADAL" clId="{FEF2B576-8026-45D1-826C-D5B79F5741DB}" dt="2024-08-25T01:20:37.533" v="5473" actId="1076"/>
        <pc:sldMkLst>
          <pc:docMk/>
          <pc:sldMk cId="2682377169" sldId="332"/>
        </pc:sldMkLst>
        <pc:spChg chg="mod ord">
          <ac:chgData name="Muzhaffar Ma'ruf Ibrahim" userId="58d7a0e6-3669-4799-9cb5-80c8fc52d80c" providerId="ADAL" clId="{FEF2B576-8026-45D1-826C-D5B79F5741DB}" dt="2024-08-25T00:19:03.628" v="5314" actId="27636"/>
          <ac:spMkLst>
            <pc:docMk/>
            <pc:sldMk cId="2682377169" sldId="332"/>
            <ac:spMk id="2" creationId="{6FA83227-7E02-83E7-C59B-F2F3199B8204}"/>
          </ac:spMkLst>
        </pc:spChg>
        <pc:spChg chg="del mod ord">
          <ac:chgData name="Muzhaffar Ma'ruf Ibrahim" userId="58d7a0e6-3669-4799-9cb5-80c8fc52d80c" providerId="ADAL" clId="{FEF2B576-8026-45D1-826C-D5B79F5741DB}" dt="2024-08-25T01:01:39.604" v="5454" actId="478"/>
          <ac:spMkLst>
            <pc:docMk/>
            <pc:sldMk cId="2682377169" sldId="332"/>
            <ac:spMk id="3" creationId="{8DD5C8D9-6FDA-3501-ED92-BA191843E067}"/>
          </ac:spMkLst>
        </pc:spChg>
        <pc:spChg chg="mod ord">
          <ac:chgData name="Muzhaffar Ma'ruf Ibrahim" userId="58d7a0e6-3669-4799-9cb5-80c8fc52d80c" providerId="ADAL" clId="{FEF2B576-8026-45D1-826C-D5B79F5741DB}" dt="2024-08-25T00:19:03.612" v="5313" actId="700"/>
          <ac:spMkLst>
            <pc:docMk/>
            <pc:sldMk cId="2682377169" sldId="332"/>
            <ac:spMk id="4" creationId="{E3B1CD3D-764B-6E42-9E2C-0019649D9E0E}"/>
          </ac:spMkLst>
        </pc:spChg>
        <pc:spChg chg="add del mod">
          <ac:chgData name="Muzhaffar Ma'ruf Ibrahim" userId="58d7a0e6-3669-4799-9cb5-80c8fc52d80c" providerId="ADAL" clId="{FEF2B576-8026-45D1-826C-D5B79F5741DB}" dt="2024-08-25T01:01:41.937" v="5457" actId="478"/>
          <ac:spMkLst>
            <pc:docMk/>
            <pc:sldMk cId="2682377169" sldId="332"/>
            <ac:spMk id="5" creationId="{4DCA63A1-C923-E8B8-43D5-4DB0B90B91E6}"/>
          </ac:spMkLst>
        </pc:spChg>
        <pc:spChg chg="add del mod">
          <ac:chgData name="Muzhaffar Ma'ruf Ibrahim" userId="58d7a0e6-3669-4799-9cb5-80c8fc52d80c" providerId="ADAL" clId="{FEF2B576-8026-45D1-826C-D5B79F5741DB}" dt="2024-08-25T01:01:40.567" v="5455" actId="478"/>
          <ac:spMkLst>
            <pc:docMk/>
            <pc:sldMk cId="2682377169" sldId="332"/>
            <ac:spMk id="8" creationId="{7B19DE8D-ABAC-4A92-FCD2-11C961437C6F}"/>
          </ac:spMkLst>
        </pc:spChg>
        <pc:picChg chg="del mod">
          <ac:chgData name="Muzhaffar Ma'ruf Ibrahim" userId="58d7a0e6-3669-4799-9cb5-80c8fc52d80c" providerId="ADAL" clId="{FEF2B576-8026-45D1-826C-D5B79F5741DB}" dt="2024-08-25T00:18:53.252" v="5312" actId="478"/>
          <ac:picMkLst>
            <pc:docMk/>
            <pc:sldMk cId="2682377169" sldId="332"/>
            <ac:picMk id="6" creationId="{4F720463-8E52-DE2C-8832-526E9221AD1A}"/>
          </ac:picMkLst>
        </pc:picChg>
        <pc:picChg chg="add del">
          <ac:chgData name="Muzhaffar Ma'ruf Ibrahim" userId="58d7a0e6-3669-4799-9cb5-80c8fc52d80c" providerId="ADAL" clId="{FEF2B576-8026-45D1-826C-D5B79F5741DB}" dt="2024-08-25T01:17:46.612" v="5462" actId="478"/>
          <ac:picMkLst>
            <pc:docMk/>
            <pc:sldMk cId="2682377169" sldId="332"/>
            <ac:picMk id="10" creationId="{9CAAFB38-AD2C-6F52-CB6C-32254E92C5B3}"/>
          </ac:picMkLst>
        </pc:picChg>
        <pc:picChg chg="add del mod">
          <ac:chgData name="Muzhaffar Ma'ruf Ibrahim" userId="58d7a0e6-3669-4799-9cb5-80c8fc52d80c" providerId="ADAL" clId="{FEF2B576-8026-45D1-826C-D5B79F5741DB}" dt="2024-08-25T01:17:44.948" v="5461" actId="478"/>
          <ac:picMkLst>
            <pc:docMk/>
            <pc:sldMk cId="2682377169" sldId="332"/>
            <ac:picMk id="12" creationId="{4D4FDAB7-E806-104E-52C7-098ACFD98607}"/>
          </ac:picMkLst>
        </pc:picChg>
        <pc:picChg chg="add mod">
          <ac:chgData name="Muzhaffar Ma'ruf Ibrahim" userId="58d7a0e6-3669-4799-9cb5-80c8fc52d80c" providerId="ADAL" clId="{FEF2B576-8026-45D1-826C-D5B79F5741DB}" dt="2024-08-25T01:20:37.533" v="5473" actId="1076"/>
          <ac:picMkLst>
            <pc:docMk/>
            <pc:sldMk cId="2682377169" sldId="332"/>
            <ac:picMk id="14" creationId="{E8D221C3-1DC2-170F-F0E1-8D1EBAF54D8E}"/>
          </ac:picMkLst>
        </pc:picChg>
        <pc:picChg chg="add del mod">
          <ac:chgData name="Muzhaffar Ma'ruf Ibrahim" userId="58d7a0e6-3669-4799-9cb5-80c8fc52d80c" providerId="ADAL" clId="{FEF2B576-8026-45D1-826C-D5B79F5741DB}" dt="2024-08-25T01:20:13.137" v="5466" actId="478"/>
          <ac:picMkLst>
            <pc:docMk/>
            <pc:sldMk cId="2682377169" sldId="332"/>
            <ac:picMk id="4098" creationId="{A63A69FF-BCCD-62F5-81C3-A331EF33AE5B}"/>
          </ac:picMkLst>
        </pc:picChg>
      </pc:sldChg>
      <pc:sldChg chg="delSp modSp add mod ord modClrScheme delAnim chgLayout">
        <pc:chgData name="Muzhaffar Ma'ruf Ibrahim" userId="58d7a0e6-3669-4799-9cb5-80c8fc52d80c" providerId="ADAL" clId="{FEF2B576-8026-45D1-826C-D5B79F5741DB}" dt="2024-08-27T05:22:39.222" v="6791" actId="1076"/>
        <pc:sldMkLst>
          <pc:docMk/>
          <pc:sldMk cId="1196489052" sldId="333"/>
        </pc:sldMkLst>
        <pc:spChg chg="mod ord">
          <ac:chgData name="Muzhaffar Ma'ruf Ibrahim" userId="58d7a0e6-3669-4799-9cb5-80c8fc52d80c" providerId="ADAL" clId="{FEF2B576-8026-45D1-826C-D5B79F5741DB}" dt="2024-08-25T01:45:42.367" v="5525" actId="27636"/>
          <ac:spMkLst>
            <pc:docMk/>
            <pc:sldMk cId="1196489052" sldId="333"/>
            <ac:spMk id="2" creationId="{6FA83227-7E02-83E7-C59B-F2F3199B8204}"/>
          </ac:spMkLst>
        </pc:spChg>
        <pc:spChg chg="mod ord">
          <ac:chgData name="Muzhaffar Ma'ruf Ibrahim" userId="58d7a0e6-3669-4799-9cb5-80c8fc52d80c" providerId="ADAL" clId="{FEF2B576-8026-45D1-826C-D5B79F5741DB}" dt="2024-08-27T05:22:39.222" v="6791" actId="1076"/>
          <ac:spMkLst>
            <pc:docMk/>
            <pc:sldMk cId="1196489052" sldId="333"/>
            <ac:spMk id="3" creationId="{8DD5C8D9-6FDA-3501-ED92-BA191843E067}"/>
          </ac:spMkLst>
        </pc:spChg>
        <pc:spChg chg="mod ord">
          <ac:chgData name="Muzhaffar Ma'ruf Ibrahim" userId="58d7a0e6-3669-4799-9cb5-80c8fc52d80c" providerId="ADAL" clId="{FEF2B576-8026-45D1-826C-D5B79F5741DB}" dt="2024-08-25T01:45:42.341" v="5524" actId="700"/>
          <ac:spMkLst>
            <pc:docMk/>
            <pc:sldMk cId="1196489052" sldId="333"/>
            <ac:spMk id="4" creationId="{E3B1CD3D-764B-6E42-9E2C-0019649D9E0E}"/>
          </ac:spMkLst>
        </pc:spChg>
        <pc:picChg chg="del">
          <ac:chgData name="Muzhaffar Ma'ruf Ibrahim" userId="58d7a0e6-3669-4799-9cb5-80c8fc52d80c" providerId="ADAL" clId="{FEF2B576-8026-45D1-826C-D5B79F5741DB}" dt="2024-08-25T01:45:25.510" v="5523" actId="478"/>
          <ac:picMkLst>
            <pc:docMk/>
            <pc:sldMk cId="1196489052" sldId="333"/>
            <ac:picMk id="6" creationId="{4F720463-8E52-DE2C-8832-526E9221AD1A}"/>
          </ac:picMkLst>
        </pc:picChg>
      </pc:sldChg>
      <pc:sldChg chg="modSp add del mod ord">
        <pc:chgData name="Muzhaffar Ma'ruf Ibrahim" userId="58d7a0e6-3669-4799-9cb5-80c8fc52d80c" providerId="ADAL" clId="{FEF2B576-8026-45D1-826C-D5B79F5741DB}" dt="2024-08-20T01:47:56.268" v="1929" actId="47"/>
        <pc:sldMkLst>
          <pc:docMk/>
          <pc:sldMk cId="807587673" sldId="334"/>
        </pc:sldMkLst>
        <pc:spChg chg="mod">
          <ac:chgData name="Muzhaffar Ma'ruf Ibrahim" userId="58d7a0e6-3669-4799-9cb5-80c8fc52d80c" providerId="ADAL" clId="{FEF2B576-8026-45D1-826C-D5B79F5741DB}" dt="2024-08-20T01:47:22.656" v="1869" actId="20577"/>
          <ac:spMkLst>
            <pc:docMk/>
            <pc:sldMk cId="807587673" sldId="334"/>
            <ac:spMk id="2" creationId="{62D01305-FB3A-1761-1BAE-59690507258C}"/>
          </ac:spMkLst>
        </pc:spChg>
      </pc:sldChg>
      <pc:sldChg chg="addSp delSp modSp add mod ord modClrScheme modAnim chgLayout">
        <pc:chgData name="Muzhaffar Ma'ruf Ibrahim" userId="58d7a0e6-3669-4799-9cb5-80c8fc52d80c" providerId="ADAL" clId="{FEF2B576-8026-45D1-826C-D5B79F5741DB}" dt="2024-08-27T07:44:18.075" v="6828" actId="20577"/>
        <pc:sldMkLst>
          <pc:docMk/>
          <pc:sldMk cId="1379075332" sldId="334"/>
        </pc:sldMkLst>
        <pc:spChg chg="mod ord">
          <ac:chgData name="Muzhaffar Ma'ruf Ibrahim" userId="58d7a0e6-3669-4799-9cb5-80c8fc52d80c" providerId="ADAL" clId="{FEF2B576-8026-45D1-826C-D5B79F5741DB}" dt="2024-08-27T07:44:18.075" v="6828" actId="20577"/>
          <ac:spMkLst>
            <pc:docMk/>
            <pc:sldMk cId="1379075332" sldId="334"/>
            <ac:spMk id="2" creationId="{62D01305-FB3A-1761-1BAE-59690507258C}"/>
          </ac:spMkLst>
        </pc:spChg>
        <pc:spChg chg="add mod">
          <ac:chgData name="Muzhaffar Ma'ruf Ibrahim" userId="58d7a0e6-3669-4799-9cb5-80c8fc52d80c" providerId="ADAL" clId="{FEF2B576-8026-45D1-826C-D5B79F5741DB}" dt="2024-08-27T01:05:20.986" v="6562" actId="1076"/>
          <ac:spMkLst>
            <pc:docMk/>
            <pc:sldMk cId="1379075332" sldId="334"/>
            <ac:spMk id="3" creationId="{E3744C27-457C-497B-FC3E-76791C438C2C}"/>
          </ac:spMkLst>
        </pc:spChg>
        <pc:spChg chg="del">
          <ac:chgData name="Muzhaffar Ma'ruf Ibrahim" userId="58d7a0e6-3669-4799-9cb5-80c8fc52d80c" providerId="ADAL" clId="{FEF2B576-8026-45D1-826C-D5B79F5741DB}" dt="2024-08-23T04:25:19.343" v="3114" actId="478"/>
          <ac:spMkLst>
            <pc:docMk/>
            <pc:sldMk cId="1379075332" sldId="334"/>
            <ac:spMk id="4" creationId="{AD33C8C1-1A21-2B6D-89DD-1E00D4440837}"/>
          </ac:spMkLst>
        </pc:spChg>
        <pc:spChg chg="add mod">
          <ac:chgData name="Muzhaffar Ma'ruf Ibrahim" userId="58d7a0e6-3669-4799-9cb5-80c8fc52d80c" providerId="ADAL" clId="{FEF2B576-8026-45D1-826C-D5B79F5741DB}" dt="2024-08-27T01:29:34.474" v="6631" actId="1076"/>
          <ac:spMkLst>
            <pc:docMk/>
            <pc:sldMk cId="1379075332" sldId="334"/>
            <ac:spMk id="5" creationId="{159BAB12-810B-6B2E-3B48-57252E8D0891}"/>
          </ac:spMkLst>
        </pc:spChg>
        <pc:spChg chg="add del mod">
          <ac:chgData name="Muzhaffar Ma'ruf Ibrahim" userId="58d7a0e6-3669-4799-9cb5-80c8fc52d80c" providerId="ADAL" clId="{FEF2B576-8026-45D1-826C-D5B79F5741DB}" dt="2024-08-23T12:02:00.392" v="4869" actId="478"/>
          <ac:spMkLst>
            <pc:docMk/>
            <pc:sldMk cId="1379075332" sldId="334"/>
            <ac:spMk id="5" creationId="{50F3DDE7-EBF2-2C07-42CB-EA9F4A521790}"/>
          </ac:spMkLst>
        </pc:spChg>
        <pc:spChg chg="add del mod">
          <ac:chgData name="Muzhaffar Ma'ruf Ibrahim" userId="58d7a0e6-3669-4799-9cb5-80c8fc52d80c" providerId="ADAL" clId="{FEF2B576-8026-45D1-826C-D5B79F5741DB}" dt="2024-08-23T04:25:21.609" v="3115" actId="478"/>
          <ac:spMkLst>
            <pc:docMk/>
            <pc:sldMk cId="1379075332" sldId="334"/>
            <ac:spMk id="5" creationId="{CA5E520E-6887-D8C6-CDC1-B1A2A4E1A41D}"/>
          </ac:spMkLst>
        </pc:spChg>
        <pc:spChg chg="mod ord">
          <ac:chgData name="Muzhaffar Ma'ruf Ibrahim" userId="58d7a0e6-3669-4799-9cb5-80c8fc52d80c" providerId="ADAL" clId="{FEF2B576-8026-45D1-826C-D5B79F5741DB}" dt="2024-08-23T12:02:50.588" v="4873" actId="700"/>
          <ac:spMkLst>
            <pc:docMk/>
            <pc:sldMk cId="1379075332" sldId="334"/>
            <ac:spMk id="6" creationId="{7619361B-9017-5937-C6EA-C559D6E7EEEF}"/>
          </ac:spMkLst>
        </pc:spChg>
        <pc:spChg chg="add del mod">
          <ac:chgData name="Muzhaffar Ma'ruf Ibrahim" userId="58d7a0e6-3669-4799-9cb5-80c8fc52d80c" providerId="ADAL" clId="{FEF2B576-8026-45D1-826C-D5B79F5741DB}" dt="2024-08-23T12:02:58.916" v="4877" actId="478"/>
          <ac:spMkLst>
            <pc:docMk/>
            <pc:sldMk cId="1379075332" sldId="334"/>
            <ac:spMk id="8" creationId="{25652B4A-13D0-3BCD-5EB3-B6FEA6C757DA}"/>
          </ac:spMkLst>
        </pc:spChg>
        <pc:spChg chg="del mod topLvl">
          <ac:chgData name="Muzhaffar Ma'ruf Ibrahim" userId="58d7a0e6-3669-4799-9cb5-80c8fc52d80c" providerId="ADAL" clId="{FEF2B576-8026-45D1-826C-D5B79F5741DB}" dt="2024-08-23T04:25:16.504" v="3113" actId="478"/>
          <ac:spMkLst>
            <pc:docMk/>
            <pc:sldMk cId="1379075332" sldId="334"/>
            <ac:spMk id="8" creationId="{DA41EF6F-10D1-9FCA-70E0-3BC1BBC54FFF}"/>
          </ac:spMkLst>
        </pc:spChg>
        <pc:spChg chg="add del mod ord">
          <ac:chgData name="Muzhaffar Ma'ruf Ibrahim" userId="58d7a0e6-3669-4799-9cb5-80c8fc52d80c" providerId="ADAL" clId="{FEF2B576-8026-45D1-826C-D5B79F5741DB}" dt="2024-08-23T12:04:00.882" v="4893" actId="478"/>
          <ac:spMkLst>
            <pc:docMk/>
            <pc:sldMk cId="1379075332" sldId="334"/>
            <ac:spMk id="9" creationId="{61D83EE9-A9A9-3607-BCC8-3084F0C9E7F6}"/>
          </ac:spMkLst>
        </pc:spChg>
        <pc:spChg chg="add del mod">
          <ac:chgData name="Muzhaffar Ma'ruf Ibrahim" userId="58d7a0e6-3669-4799-9cb5-80c8fc52d80c" providerId="ADAL" clId="{FEF2B576-8026-45D1-826C-D5B79F5741DB}" dt="2024-08-23T12:03:25.285" v="4886" actId="478"/>
          <ac:spMkLst>
            <pc:docMk/>
            <pc:sldMk cId="1379075332" sldId="334"/>
            <ac:spMk id="10" creationId="{9D60EB0A-3E60-603A-0566-8086DA711944}"/>
          </ac:spMkLst>
        </pc:spChg>
        <pc:spChg chg="add del mod">
          <ac:chgData name="Muzhaffar Ma'ruf Ibrahim" userId="58d7a0e6-3669-4799-9cb5-80c8fc52d80c" providerId="ADAL" clId="{FEF2B576-8026-45D1-826C-D5B79F5741DB}" dt="2024-08-23T12:04:43.299" v="4896" actId="478"/>
          <ac:spMkLst>
            <pc:docMk/>
            <pc:sldMk cId="1379075332" sldId="334"/>
            <ac:spMk id="11" creationId="{849A0052-0ED5-9513-AEFD-74846C29D530}"/>
          </ac:spMkLst>
        </pc:spChg>
        <pc:spChg chg="add del">
          <ac:chgData name="Muzhaffar Ma'ruf Ibrahim" userId="58d7a0e6-3669-4799-9cb5-80c8fc52d80c" providerId="ADAL" clId="{FEF2B576-8026-45D1-826C-D5B79F5741DB}" dt="2024-08-23T12:04:22.073" v="4895" actId="478"/>
          <ac:spMkLst>
            <pc:docMk/>
            <pc:sldMk cId="1379075332" sldId="334"/>
            <ac:spMk id="12" creationId="{5727B3EC-E895-2D32-6079-18EB4EC45F98}"/>
          </ac:spMkLst>
        </pc:spChg>
        <pc:spChg chg="add del">
          <ac:chgData name="Muzhaffar Ma'ruf Ibrahim" userId="58d7a0e6-3669-4799-9cb5-80c8fc52d80c" providerId="ADAL" clId="{FEF2B576-8026-45D1-826C-D5B79F5741DB}" dt="2024-08-23T04:26:04.500" v="3128" actId="26606"/>
          <ac:spMkLst>
            <pc:docMk/>
            <pc:sldMk cId="1379075332" sldId="334"/>
            <ac:spMk id="12" creationId="{ED167316-8492-C985-2B16-D9B6EE71A16A}"/>
          </ac:spMkLst>
        </pc:spChg>
        <pc:spChg chg="add del mod">
          <ac:chgData name="Muzhaffar Ma'ruf Ibrahim" userId="58d7a0e6-3669-4799-9cb5-80c8fc52d80c" providerId="ADAL" clId="{FEF2B576-8026-45D1-826C-D5B79F5741DB}" dt="2024-08-23T12:02:57.514" v="4876" actId="478"/>
          <ac:spMkLst>
            <pc:docMk/>
            <pc:sldMk cId="1379075332" sldId="334"/>
            <ac:spMk id="13" creationId="{997C6DF1-6AEC-F55A-6F73-E7DFA0476174}"/>
          </ac:spMkLst>
        </pc:spChg>
        <pc:grpChg chg="del mod">
          <ac:chgData name="Muzhaffar Ma'ruf Ibrahim" userId="58d7a0e6-3669-4799-9cb5-80c8fc52d80c" providerId="ADAL" clId="{FEF2B576-8026-45D1-826C-D5B79F5741DB}" dt="2024-08-23T04:25:16.504" v="3113" actId="478"/>
          <ac:grpSpMkLst>
            <pc:docMk/>
            <pc:sldMk cId="1379075332" sldId="334"/>
            <ac:grpSpMk id="9" creationId="{3AE1F909-7175-0C11-1197-894371CCCA11}"/>
          </ac:grpSpMkLst>
        </pc:grpChg>
        <pc:picChg chg="add mod">
          <ac:chgData name="Muzhaffar Ma'ruf Ibrahim" userId="58d7a0e6-3669-4799-9cb5-80c8fc52d80c" providerId="ADAL" clId="{FEF2B576-8026-45D1-826C-D5B79F5741DB}" dt="2024-08-23T12:03:21.197" v="4883" actId="1076"/>
          <ac:picMkLst>
            <pc:docMk/>
            <pc:sldMk cId="1379075332" sldId="334"/>
            <ac:picMk id="4" creationId="{F7B6DFAB-298C-8764-223E-B4A4CB84B506}"/>
          </ac:picMkLst>
        </pc:picChg>
        <pc:picChg chg="del mod topLvl modCrop">
          <ac:chgData name="Muzhaffar Ma'ruf Ibrahim" userId="58d7a0e6-3669-4799-9cb5-80c8fc52d80c" providerId="ADAL" clId="{FEF2B576-8026-45D1-826C-D5B79F5741DB}" dt="2024-08-23T12:01:04.882" v="4856" actId="478"/>
          <ac:picMkLst>
            <pc:docMk/>
            <pc:sldMk cId="1379075332" sldId="334"/>
            <ac:picMk id="7" creationId="{AD62DDD9-4DBD-F914-85B9-58A7779D06CB}"/>
          </ac:picMkLst>
        </pc:picChg>
        <pc:picChg chg="add del">
          <ac:chgData name="Muzhaffar Ma'ruf Ibrahim" userId="58d7a0e6-3669-4799-9cb5-80c8fc52d80c" providerId="ADAL" clId="{FEF2B576-8026-45D1-826C-D5B79F5741DB}" dt="2024-08-23T04:26:14.823" v="3131" actId="22"/>
          <ac:picMkLst>
            <pc:docMk/>
            <pc:sldMk cId="1379075332" sldId="334"/>
            <ac:picMk id="11" creationId="{F1E829DE-CF4F-E52A-007C-45F3E817EDAA}"/>
          </ac:picMkLst>
        </pc:picChg>
        <pc:cxnChg chg="add del mod">
          <ac:chgData name="Muzhaffar Ma'ruf Ibrahim" userId="58d7a0e6-3669-4799-9cb5-80c8fc52d80c" providerId="ADAL" clId="{FEF2B576-8026-45D1-826C-D5B79F5741DB}" dt="2024-08-23T12:05:14.546" v="4906" actId="478"/>
          <ac:cxnSpMkLst>
            <pc:docMk/>
            <pc:sldMk cId="1379075332" sldId="334"/>
            <ac:cxnSpMk id="15" creationId="{2A11BF0B-F499-E8DF-1804-BAB094C7C4AF}"/>
          </ac:cxnSpMkLst>
        </pc:cxnChg>
      </pc:sldChg>
      <pc:sldChg chg="addSp delSp modSp add mod modClrScheme chgLayout">
        <pc:chgData name="Muzhaffar Ma'ruf Ibrahim" userId="58d7a0e6-3669-4799-9cb5-80c8fc52d80c" providerId="ADAL" clId="{FEF2B576-8026-45D1-826C-D5B79F5741DB}" dt="2024-08-26T13:28:08.146" v="5999" actId="5793"/>
        <pc:sldMkLst>
          <pc:docMk/>
          <pc:sldMk cId="2679820314" sldId="335"/>
        </pc:sldMkLst>
        <pc:spChg chg="mod ord">
          <ac:chgData name="Muzhaffar Ma'ruf Ibrahim" userId="58d7a0e6-3669-4799-9cb5-80c8fc52d80c" providerId="ADAL" clId="{FEF2B576-8026-45D1-826C-D5B79F5741DB}" dt="2024-08-24T23:20:04.983" v="4998" actId="27636"/>
          <ac:spMkLst>
            <pc:docMk/>
            <pc:sldMk cId="2679820314" sldId="335"/>
            <ac:spMk id="2" creationId="{62D01305-FB3A-1761-1BAE-59690507258C}"/>
          </ac:spMkLst>
        </pc:spChg>
        <pc:spChg chg="add del mod ord">
          <ac:chgData name="Muzhaffar Ma'ruf Ibrahim" userId="58d7a0e6-3669-4799-9cb5-80c8fc52d80c" providerId="ADAL" clId="{FEF2B576-8026-45D1-826C-D5B79F5741DB}" dt="2024-08-26T13:28:08.146" v="5999" actId="5793"/>
          <ac:spMkLst>
            <pc:docMk/>
            <pc:sldMk cId="2679820314" sldId="335"/>
            <ac:spMk id="4" creationId="{AD33C8C1-1A21-2B6D-89DD-1E00D4440837}"/>
          </ac:spMkLst>
        </pc:spChg>
        <pc:spChg chg="add mod">
          <ac:chgData name="Muzhaffar Ma'ruf Ibrahim" userId="58d7a0e6-3669-4799-9cb5-80c8fc52d80c" providerId="ADAL" clId="{FEF2B576-8026-45D1-826C-D5B79F5741DB}" dt="2024-08-23T04:57:09.563" v="3635" actId="164"/>
          <ac:spMkLst>
            <pc:docMk/>
            <pc:sldMk cId="2679820314" sldId="335"/>
            <ac:spMk id="5" creationId="{C13053E7-3D45-A265-CB58-34612E79F957}"/>
          </ac:spMkLst>
        </pc:spChg>
        <pc:spChg chg="mod ord">
          <ac:chgData name="Muzhaffar Ma'ruf Ibrahim" userId="58d7a0e6-3669-4799-9cb5-80c8fc52d80c" providerId="ADAL" clId="{FEF2B576-8026-45D1-826C-D5B79F5741DB}" dt="2024-08-24T23:20:04.963" v="4997" actId="700"/>
          <ac:spMkLst>
            <pc:docMk/>
            <pc:sldMk cId="2679820314" sldId="335"/>
            <ac:spMk id="6" creationId="{7619361B-9017-5937-C6EA-C559D6E7EEEF}"/>
          </ac:spMkLst>
        </pc:spChg>
        <pc:spChg chg="mod topLvl">
          <ac:chgData name="Muzhaffar Ma'ruf Ibrahim" userId="58d7a0e6-3669-4799-9cb5-80c8fc52d80c" providerId="ADAL" clId="{FEF2B576-8026-45D1-826C-D5B79F5741DB}" dt="2024-08-24T23:20:31.943" v="5006" actId="164"/>
          <ac:spMkLst>
            <pc:docMk/>
            <pc:sldMk cId="2679820314" sldId="335"/>
            <ac:spMk id="8" creationId="{DA41EF6F-10D1-9FCA-70E0-3BC1BBC54FFF}"/>
          </ac:spMkLst>
        </pc:spChg>
        <pc:spChg chg="add del mod">
          <ac:chgData name="Muzhaffar Ma'ruf Ibrahim" userId="58d7a0e6-3669-4799-9cb5-80c8fc52d80c" providerId="ADAL" clId="{FEF2B576-8026-45D1-826C-D5B79F5741DB}" dt="2024-08-24T23:19:30.675" v="4993" actId="478"/>
          <ac:spMkLst>
            <pc:docMk/>
            <pc:sldMk cId="2679820314" sldId="335"/>
            <ac:spMk id="9" creationId="{FD07BCC7-C2F0-E45B-1448-7245BCCF0FFB}"/>
          </ac:spMkLst>
        </pc:spChg>
        <pc:spChg chg="add mod">
          <ac:chgData name="Muzhaffar Ma'ruf Ibrahim" userId="58d7a0e6-3669-4799-9cb5-80c8fc52d80c" providerId="ADAL" clId="{FEF2B576-8026-45D1-826C-D5B79F5741DB}" dt="2024-08-23T04:57:09.563" v="3635" actId="164"/>
          <ac:spMkLst>
            <pc:docMk/>
            <pc:sldMk cId="2679820314" sldId="335"/>
            <ac:spMk id="10" creationId="{CD80B69F-0CF6-8E35-60F1-9D899D86AFD7}"/>
          </ac:spMkLst>
        </pc:spChg>
        <pc:spChg chg="add mod">
          <ac:chgData name="Muzhaffar Ma'ruf Ibrahim" userId="58d7a0e6-3669-4799-9cb5-80c8fc52d80c" providerId="ADAL" clId="{FEF2B576-8026-45D1-826C-D5B79F5741DB}" dt="2024-08-23T04:57:09.563" v="3635" actId="164"/>
          <ac:spMkLst>
            <pc:docMk/>
            <pc:sldMk cId="2679820314" sldId="335"/>
            <ac:spMk id="11" creationId="{93DB06E9-9275-C33C-CF81-AF377AED7E42}"/>
          </ac:spMkLst>
        </pc:spChg>
        <pc:spChg chg="add del mod">
          <ac:chgData name="Muzhaffar Ma'ruf Ibrahim" userId="58d7a0e6-3669-4799-9cb5-80c8fc52d80c" providerId="ADAL" clId="{FEF2B576-8026-45D1-826C-D5B79F5741DB}" dt="2024-08-23T04:56:49.746" v="3633" actId="478"/>
          <ac:spMkLst>
            <pc:docMk/>
            <pc:sldMk cId="2679820314" sldId="335"/>
            <ac:spMk id="12" creationId="{3011E851-D078-11E1-985F-837078E7DC02}"/>
          </ac:spMkLst>
        </pc:spChg>
        <pc:spChg chg="add del mod">
          <ac:chgData name="Muzhaffar Ma'ruf Ibrahim" userId="58d7a0e6-3669-4799-9cb5-80c8fc52d80c" providerId="ADAL" clId="{FEF2B576-8026-45D1-826C-D5B79F5741DB}" dt="2024-08-24T23:19:34.528" v="4995" actId="478"/>
          <ac:spMkLst>
            <pc:docMk/>
            <pc:sldMk cId="2679820314" sldId="335"/>
            <ac:spMk id="14" creationId="{178E8A6D-37F3-32C4-D957-803822F79DBF}"/>
          </ac:spMkLst>
        </pc:spChg>
        <pc:spChg chg="add mod">
          <ac:chgData name="Muzhaffar Ma'ruf Ibrahim" userId="58d7a0e6-3669-4799-9cb5-80c8fc52d80c" providerId="ADAL" clId="{FEF2B576-8026-45D1-826C-D5B79F5741DB}" dt="2024-08-24T23:21:09.881" v="5018" actId="1076"/>
          <ac:spMkLst>
            <pc:docMk/>
            <pc:sldMk cId="2679820314" sldId="335"/>
            <ac:spMk id="15" creationId="{178E8A6D-37F3-32C4-D957-803822F79DBF}"/>
          </ac:spMkLst>
        </pc:spChg>
        <pc:grpChg chg="del">
          <ac:chgData name="Muzhaffar Ma'ruf Ibrahim" userId="58d7a0e6-3669-4799-9cb5-80c8fc52d80c" providerId="ADAL" clId="{FEF2B576-8026-45D1-826C-D5B79F5741DB}" dt="2024-08-23T04:45:53.263" v="3403" actId="478"/>
          <ac:grpSpMkLst>
            <pc:docMk/>
            <pc:sldMk cId="2679820314" sldId="335"/>
            <ac:grpSpMk id="9" creationId="{3AE1F909-7175-0C11-1197-894371CCCA11}"/>
          </ac:grpSpMkLst>
        </pc:grpChg>
        <pc:grpChg chg="add mod">
          <ac:chgData name="Muzhaffar Ma'ruf Ibrahim" userId="58d7a0e6-3669-4799-9cb5-80c8fc52d80c" providerId="ADAL" clId="{FEF2B576-8026-45D1-826C-D5B79F5741DB}" dt="2024-08-24T23:21:05.128" v="5016" actId="1076"/>
          <ac:grpSpMkLst>
            <pc:docMk/>
            <pc:sldMk cId="2679820314" sldId="335"/>
            <ac:grpSpMk id="12" creationId="{60C58CAD-8655-F849-15AE-4923125D4757}"/>
          </ac:grpSpMkLst>
        </pc:grpChg>
        <pc:grpChg chg="add del mod">
          <ac:chgData name="Muzhaffar Ma'ruf Ibrahim" userId="58d7a0e6-3669-4799-9cb5-80c8fc52d80c" providerId="ADAL" clId="{FEF2B576-8026-45D1-826C-D5B79F5741DB}" dt="2024-08-24T23:19:33.277" v="4994" actId="478"/>
          <ac:grpSpMkLst>
            <pc:docMk/>
            <pc:sldMk cId="2679820314" sldId="335"/>
            <ac:grpSpMk id="13" creationId="{B0FDABDD-0D16-E567-3B07-BFFE6737460D}"/>
          </ac:grpSpMkLst>
        </pc:grpChg>
        <pc:picChg chg="add mod">
          <ac:chgData name="Muzhaffar Ma'ruf Ibrahim" userId="58d7a0e6-3669-4799-9cb5-80c8fc52d80c" providerId="ADAL" clId="{FEF2B576-8026-45D1-826C-D5B79F5741DB}" dt="2024-08-24T23:20:31.943" v="5006" actId="164"/>
          <ac:picMkLst>
            <pc:docMk/>
            <pc:sldMk cId="2679820314" sldId="335"/>
            <ac:picMk id="3" creationId="{CE52817D-A8C3-453D-F0F9-C06D9D65E9DF}"/>
          </ac:picMkLst>
        </pc:picChg>
        <pc:picChg chg="del topLvl">
          <ac:chgData name="Muzhaffar Ma'ruf Ibrahim" userId="58d7a0e6-3669-4799-9cb5-80c8fc52d80c" providerId="ADAL" clId="{FEF2B576-8026-45D1-826C-D5B79F5741DB}" dt="2024-08-23T04:45:53.263" v="3403" actId="478"/>
          <ac:picMkLst>
            <pc:docMk/>
            <pc:sldMk cId="2679820314" sldId="335"/>
            <ac:picMk id="7" creationId="{AD62DDD9-4DBD-F914-85B9-58A7779D06CB}"/>
          </ac:picMkLst>
        </pc:picChg>
      </pc:sldChg>
      <pc:sldChg chg="add del">
        <pc:chgData name="Muzhaffar Ma'ruf Ibrahim" userId="58d7a0e6-3669-4799-9cb5-80c8fc52d80c" providerId="ADAL" clId="{FEF2B576-8026-45D1-826C-D5B79F5741DB}" dt="2024-08-20T04:49:01.313" v="2517" actId="47"/>
        <pc:sldMkLst>
          <pc:docMk/>
          <pc:sldMk cId="3988207957" sldId="335"/>
        </pc:sldMkLst>
      </pc:sldChg>
      <pc:sldChg chg="add del">
        <pc:chgData name="Muzhaffar Ma'ruf Ibrahim" userId="58d7a0e6-3669-4799-9cb5-80c8fc52d80c" providerId="ADAL" clId="{FEF2B576-8026-45D1-826C-D5B79F5741DB}" dt="2024-08-20T04:49:02.120" v="2518" actId="47"/>
        <pc:sldMkLst>
          <pc:docMk/>
          <pc:sldMk cId="1594741727" sldId="336"/>
        </pc:sldMkLst>
      </pc:sldChg>
      <pc:sldChg chg="modSp add del mod">
        <pc:chgData name="Muzhaffar Ma'ruf Ibrahim" userId="58d7a0e6-3669-4799-9cb5-80c8fc52d80c" providerId="ADAL" clId="{FEF2B576-8026-45D1-826C-D5B79F5741DB}" dt="2024-08-25T00:18:43.884" v="5310" actId="47"/>
        <pc:sldMkLst>
          <pc:docMk/>
          <pc:sldMk cId="2490610850" sldId="336"/>
        </pc:sldMkLst>
        <pc:spChg chg="mod">
          <ac:chgData name="Muzhaffar Ma'ruf Ibrahim" userId="58d7a0e6-3669-4799-9cb5-80c8fc52d80c" providerId="ADAL" clId="{FEF2B576-8026-45D1-826C-D5B79F5741DB}" dt="2024-08-20T04:49:41.692" v="2587" actId="20577"/>
          <ac:spMkLst>
            <pc:docMk/>
            <pc:sldMk cId="2490610850" sldId="336"/>
            <ac:spMk id="2" creationId="{62D01305-FB3A-1761-1BAE-59690507258C}"/>
          </ac:spMkLst>
        </pc:spChg>
      </pc:sldChg>
      <pc:sldChg chg="addSp delSp modSp add del mod modClrScheme chgLayout">
        <pc:chgData name="Muzhaffar Ma'ruf Ibrahim" userId="58d7a0e6-3669-4799-9cb5-80c8fc52d80c" providerId="ADAL" clId="{FEF2B576-8026-45D1-826C-D5B79F5741DB}" dt="2024-08-24T23:32:03.912" v="5130" actId="14100"/>
        <pc:sldMkLst>
          <pc:docMk/>
          <pc:sldMk cId="897797051" sldId="337"/>
        </pc:sldMkLst>
        <pc:spChg chg="mod">
          <ac:chgData name="Muzhaffar Ma'ruf Ibrahim" userId="58d7a0e6-3669-4799-9cb5-80c8fc52d80c" providerId="ADAL" clId="{FEF2B576-8026-45D1-826C-D5B79F5741DB}" dt="2024-08-23T11:02:12.044" v="4483" actId="1076"/>
          <ac:spMkLst>
            <pc:docMk/>
            <pc:sldMk cId="897797051" sldId="337"/>
            <ac:spMk id="2" creationId="{62D01305-FB3A-1761-1BAE-59690507258C}"/>
          </ac:spMkLst>
        </pc:spChg>
        <pc:spChg chg="add del mod">
          <ac:chgData name="Muzhaffar Ma'ruf Ibrahim" userId="58d7a0e6-3669-4799-9cb5-80c8fc52d80c" providerId="ADAL" clId="{FEF2B576-8026-45D1-826C-D5B79F5741DB}" dt="2024-08-23T11:05:34.288" v="4551" actId="478"/>
          <ac:spMkLst>
            <pc:docMk/>
            <pc:sldMk cId="897797051" sldId="337"/>
            <ac:spMk id="3" creationId="{D90438E3-146E-0404-2CBC-8DF19B96A51F}"/>
          </ac:spMkLst>
        </pc:spChg>
        <pc:spChg chg="add mod">
          <ac:chgData name="Muzhaffar Ma'ruf Ibrahim" userId="58d7a0e6-3669-4799-9cb5-80c8fc52d80c" providerId="ADAL" clId="{FEF2B576-8026-45D1-826C-D5B79F5741DB}" dt="2024-08-23T11:05:57.984" v="4552" actId="1076"/>
          <ac:spMkLst>
            <pc:docMk/>
            <pc:sldMk cId="897797051" sldId="337"/>
            <ac:spMk id="4" creationId="{23739C9B-9D7F-9F2B-BCF0-33B85154DC5D}"/>
          </ac:spMkLst>
        </pc:spChg>
        <pc:spChg chg="mod">
          <ac:chgData name="Muzhaffar Ma'ruf Ibrahim" userId="58d7a0e6-3669-4799-9cb5-80c8fc52d80c" providerId="ADAL" clId="{FEF2B576-8026-45D1-826C-D5B79F5741DB}" dt="2024-08-23T11:05:57.984" v="4552" actId="1076"/>
          <ac:spMkLst>
            <pc:docMk/>
            <pc:sldMk cId="897797051" sldId="337"/>
            <ac:spMk id="5" creationId="{AE0A8E09-BC13-EF1F-9988-03F63B41EA64}"/>
          </ac:spMkLst>
        </pc:spChg>
        <pc:spChg chg="del mod">
          <ac:chgData name="Muzhaffar Ma'ruf Ibrahim" userId="58d7a0e6-3669-4799-9cb5-80c8fc52d80c" providerId="ADAL" clId="{FEF2B576-8026-45D1-826C-D5B79F5741DB}" dt="2024-08-23T11:04:46.391" v="4521" actId="478"/>
          <ac:spMkLst>
            <pc:docMk/>
            <pc:sldMk cId="897797051" sldId="337"/>
            <ac:spMk id="6" creationId="{7619361B-9017-5937-C6EA-C559D6E7EEEF}"/>
          </ac:spMkLst>
        </pc:spChg>
        <pc:spChg chg="add del mod">
          <ac:chgData name="Muzhaffar Ma'ruf Ibrahim" userId="58d7a0e6-3669-4799-9cb5-80c8fc52d80c" providerId="ADAL" clId="{FEF2B576-8026-45D1-826C-D5B79F5741DB}" dt="2024-08-23T11:31:27.214" v="4757" actId="478"/>
          <ac:spMkLst>
            <pc:docMk/>
            <pc:sldMk cId="897797051" sldId="337"/>
            <ac:spMk id="7" creationId="{07A96F90-C86D-126A-A0AF-AD41B1F32448}"/>
          </ac:spMkLst>
        </pc:spChg>
        <pc:spChg chg="add mod">
          <ac:chgData name="Muzhaffar Ma'ruf Ibrahim" userId="58d7a0e6-3669-4799-9cb5-80c8fc52d80c" providerId="ADAL" clId="{FEF2B576-8026-45D1-826C-D5B79F5741DB}" dt="2024-08-23T11:31:44.774" v="4761" actId="207"/>
          <ac:spMkLst>
            <pc:docMk/>
            <pc:sldMk cId="897797051" sldId="337"/>
            <ac:spMk id="8" creationId="{90A7F45C-F20C-DA50-4215-73CF01FEFE14}"/>
          </ac:spMkLst>
        </pc:spChg>
        <pc:spChg chg="add mod">
          <ac:chgData name="Muzhaffar Ma'ruf Ibrahim" userId="58d7a0e6-3669-4799-9cb5-80c8fc52d80c" providerId="ADAL" clId="{FEF2B576-8026-45D1-826C-D5B79F5741DB}" dt="2024-08-23T11:05:57.984" v="4552" actId="1076"/>
          <ac:spMkLst>
            <pc:docMk/>
            <pc:sldMk cId="897797051" sldId="337"/>
            <ac:spMk id="10" creationId="{79FF4422-93F6-8621-15A4-3C39C85D4C83}"/>
          </ac:spMkLst>
        </pc:spChg>
        <pc:spChg chg="add mod">
          <ac:chgData name="Muzhaffar Ma'ruf Ibrahim" userId="58d7a0e6-3669-4799-9cb5-80c8fc52d80c" providerId="ADAL" clId="{FEF2B576-8026-45D1-826C-D5B79F5741DB}" dt="2024-08-23T11:31:51.788" v="4764" actId="14100"/>
          <ac:spMkLst>
            <pc:docMk/>
            <pc:sldMk cId="897797051" sldId="337"/>
            <ac:spMk id="11" creationId="{29F6C174-3659-CAA2-7BFA-0D765C6EF080}"/>
          </ac:spMkLst>
        </pc:spChg>
        <pc:spChg chg="add mod">
          <ac:chgData name="Muzhaffar Ma'ruf Ibrahim" userId="58d7a0e6-3669-4799-9cb5-80c8fc52d80c" providerId="ADAL" clId="{FEF2B576-8026-45D1-826C-D5B79F5741DB}" dt="2024-08-23T11:05:57.984" v="4552" actId="1076"/>
          <ac:spMkLst>
            <pc:docMk/>
            <pc:sldMk cId="897797051" sldId="337"/>
            <ac:spMk id="12" creationId="{36649452-0285-59E3-B466-51D3E8AB2557}"/>
          </ac:spMkLst>
        </pc:spChg>
        <pc:spChg chg="add mod">
          <ac:chgData name="Muzhaffar Ma'ruf Ibrahim" userId="58d7a0e6-3669-4799-9cb5-80c8fc52d80c" providerId="ADAL" clId="{FEF2B576-8026-45D1-826C-D5B79F5741DB}" dt="2024-08-24T23:32:03.912" v="5130" actId="14100"/>
          <ac:spMkLst>
            <pc:docMk/>
            <pc:sldMk cId="897797051" sldId="337"/>
            <ac:spMk id="13" creationId="{6834018E-0B8A-6BDE-102E-D73F259665AC}"/>
          </ac:spMkLst>
        </pc:spChg>
        <pc:spChg chg="add mod">
          <ac:chgData name="Muzhaffar Ma'ruf Ibrahim" userId="58d7a0e6-3669-4799-9cb5-80c8fc52d80c" providerId="ADAL" clId="{FEF2B576-8026-45D1-826C-D5B79F5741DB}" dt="2024-08-24T23:31:37.727" v="5127" actId="14100"/>
          <ac:spMkLst>
            <pc:docMk/>
            <pc:sldMk cId="897797051" sldId="337"/>
            <ac:spMk id="14" creationId="{27228776-88B8-9B91-46D1-B808C50AB7A8}"/>
          </ac:spMkLst>
        </pc:spChg>
        <pc:spChg chg="add del mod">
          <ac:chgData name="Muzhaffar Ma'ruf Ibrahim" userId="58d7a0e6-3669-4799-9cb5-80c8fc52d80c" providerId="ADAL" clId="{FEF2B576-8026-45D1-826C-D5B79F5741DB}" dt="2024-08-23T10:58:22.410" v="4462" actId="26606"/>
          <ac:spMkLst>
            <pc:docMk/>
            <pc:sldMk cId="897797051" sldId="337"/>
            <ac:spMk id="21" creationId="{E9D48A82-B152-1CB4-7757-8D6093024CAC}"/>
          </ac:spMkLst>
        </pc:spChg>
        <pc:spChg chg="add del mod">
          <ac:chgData name="Muzhaffar Ma'ruf Ibrahim" userId="58d7a0e6-3669-4799-9cb5-80c8fc52d80c" providerId="ADAL" clId="{FEF2B576-8026-45D1-826C-D5B79F5741DB}" dt="2024-08-23T10:58:22.410" v="4462" actId="26606"/>
          <ac:spMkLst>
            <pc:docMk/>
            <pc:sldMk cId="897797051" sldId="337"/>
            <ac:spMk id="23" creationId="{14DF0B10-7CEB-C27E-ABB6-8BAAC6111058}"/>
          </ac:spMkLst>
        </pc:spChg>
        <pc:spChg chg="add del mod">
          <ac:chgData name="Muzhaffar Ma'ruf Ibrahim" userId="58d7a0e6-3669-4799-9cb5-80c8fc52d80c" providerId="ADAL" clId="{FEF2B576-8026-45D1-826C-D5B79F5741DB}" dt="2024-08-23T10:58:23.106" v="4467" actId="26606"/>
          <ac:spMkLst>
            <pc:docMk/>
            <pc:sldMk cId="897797051" sldId="337"/>
            <ac:spMk id="25" creationId="{11B645A0-5DB8-EC08-56EE-7CE6D5C177BF}"/>
          </ac:spMkLst>
        </pc:spChg>
        <pc:spChg chg="add del mod">
          <ac:chgData name="Muzhaffar Ma'ruf Ibrahim" userId="58d7a0e6-3669-4799-9cb5-80c8fc52d80c" providerId="ADAL" clId="{FEF2B576-8026-45D1-826C-D5B79F5741DB}" dt="2024-08-23T10:58:23.998" v="4472" actId="26606"/>
          <ac:spMkLst>
            <pc:docMk/>
            <pc:sldMk cId="897797051" sldId="337"/>
            <ac:spMk id="27" creationId="{5EAB61BD-28DC-6D8D-6BA0-C3EB25AA179A}"/>
          </ac:spMkLst>
        </pc:spChg>
        <pc:spChg chg="add mod">
          <ac:chgData name="Muzhaffar Ma'ruf Ibrahim" userId="58d7a0e6-3669-4799-9cb5-80c8fc52d80c" providerId="ADAL" clId="{FEF2B576-8026-45D1-826C-D5B79F5741DB}" dt="2024-08-23T11:17:01.753" v="4640" actId="27636"/>
          <ac:spMkLst>
            <pc:docMk/>
            <pc:sldMk cId="897797051" sldId="337"/>
            <ac:spMk id="29" creationId="{E9D48A82-B152-1CB4-7757-8D6093024CAC}"/>
          </ac:spMkLst>
        </pc:spChg>
        <pc:spChg chg="add mod">
          <ac:chgData name="Muzhaffar Ma'ruf Ibrahim" userId="58d7a0e6-3669-4799-9cb5-80c8fc52d80c" providerId="ADAL" clId="{FEF2B576-8026-45D1-826C-D5B79F5741DB}" dt="2024-08-23T10:58:24.021" v="4473" actId="26606"/>
          <ac:spMkLst>
            <pc:docMk/>
            <pc:sldMk cId="897797051" sldId="337"/>
            <ac:spMk id="30" creationId="{14DF0B10-7CEB-C27E-ABB6-8BAAC6111058}"/>
          </ac:spMkLst>
        </pc:spChg>
        <pc:grpChg chg="add del">
          <ac:chgData name="Muzhaffar Ma'ruf Ibrahim" userId="58d7a0e6-3669-4799-9cb5-80c8fc52d80c" providerId="ADAL" clId="{FEF2B576-8026-45D1-826C-D5B79F5741DB}" dt="2024-08-20T08:34:36.591" v="2699" actId="478"/>
          <ac:grpSpMkLst>
            <pc:docMk/>
            <pc:sldMk cId="897797051" sldId="337"/>
            <ac:grpSpMk id="19" creationId="{F28DD4D8-6E1B-5C22-7338-2C46F803FB75}"/>
          </ac:grpSpMkLst>
        </pc:grpChg>
        <pc:picChg chg="add del mod">
          <ac:chgData name="Muzhaffar Ma'ruf Ibrahim" userId="58d7a0e6-3669-4799-9cb5-80c8fc52d80c" providerId="ADAL" clId="{FEF2B576-8026-45D1-826C-D5B79F5741DB}" dt="2024-08-20T20:52:00.183" v="2884" actId="478"/>
          <ac:picMkLst>
            <pc:docMk/>
            <pc:sldMk cId="897797051" sldId="337"/>
            <ac:picMk id="7" creationId="{0A594792-A268-9095-AFFD-60F2845F659D}"/>
          </ac:picMkLst>
        </pc:picChg>
        <pc:picChg chg="add mod">
          <ac:chgData name="Muzhaffar Ma'ruf Ibrahim" userId="58d7a0e6-3669-4799-9cb5-80c8fc52d80c" providerId="ADAL" clId="{FEF2B576-8026-45D1-826C-D5B79F5741DB}" dt="2024-08-23T11:05:57.984" v="4552" actId="1076"/>
          <ac:picMkLst>
            <pc:docMk/>
            <pc:sldMk cId="897797051" sldId="337"/>
            <ac:picMk id="9" creationId="{68A4824B-853D-2ED9-FC7C-4075FDAD82CA}"/>
          </ac:picMkLst>
        </pc:picChg>
        <pc:picChg chg="add del mod">
          <ac:chgData name="Muzhaffar Ma'ruf Ibrahim" userId="58d7a0e6-3669-4799-9cb5-80c8fc52d80c" providerId="ADAL" clId="{FEF2B576-8026-45D1-826C-D5B79F5741DB}" dt="2024-08-20T20:52:13.191" v="2886" actId="478"/>
          <ac:picMkLst>
            <pc:docMk/>
            <pc:sldMk cId="897797051" sldId="337"/>
            <ac:picMk id="14" creationId="{993A6B33-F1CA-C06A-E77C-D8F2DADD6D10}"/>
          </ac:picMkLst>
        </pc:picChg>
        <pc:picChg chg="add mod">
          <ac:chgData name="Muzhaffar Ma'ruf Ibrahim" userId="58d7a0e6-3669-4799-9cb5-80c8fc52d80c" providerId="ADAL" clId="{FEF2B576-8026-45D1-826C-D5B79F5741DB}" dt="2024-08-23T11:32:25.872" v="4779" actId="1076"/>
          <ac:picMkLst>
            <pc:docMk/>
            <pc:sldMk cId="897797051" sldId="337"/>
            <ac:picMk id="16" creationId="{E7F0BCC0-95D5-755B-4F7F-4D6560FF98BE}"/>
          </ac:picMkLst>
        </pc:picChg>
      </pc:sldChg>
      <pc:sldChg chg="add del mod modShow">
        <pc:chgData name="Muzhaffar Ma'ruf Ibrahim" userId="58d7a0e6-3669-4799-9cb5-80c8fc52d80c" providerId="ADAL" clId="{FEF2B576-8026-45D1-826C-D5B79F5741DB}" dt="2024-08-25T00:41:19.542" v="5452" actId="47"/>
        <pc:sldMkLst>
          <pc:docMk/>
          <pc:sldMk cId="3712001496" sldId="338"/>
        </pc:sldMkLst>
      </pc:sldChg>
      <pc:sldChg chg="addSp delSp modSp add mod modClrScheme chgLayout">
        <pc:chgData name="Muzhaffar Ma'ruf Ibrahim" userId="58d7a0e6-3669-4799-9cb5-80c8fc52d80c" providerId="ADAL" clId="{FEF2B576-8026-45D1-826C-D5B79F5741DB}" dt="2024-08-26T14:00:01.897" v="6157" actId="20577"/>
        <pc:sldMkLst>
          <pc:docMk/>
          <pc:sldMk cId="1482295145" sldId="339"/>
        </pc:sldMkLst>
        <pc:spChg chg="mod ord">
          <ac:chgData name="Muzhaffar Ma'ruf Ibrahim" userId="58d7a0e6-3669-4799-9cb5-80c8fc52d80c" providerId="ADAL" clId="{FEF2B576-8026-45D1-826C-D5B79F5741DB}" dt="2024-08-26T13:07:18.826" v="5875"/>
          <ac:spMkLst>
            <pc:docMk/>
            <pc:sldMk cId="1482295145" sldId="339"/>
            <ac:spMk id="2" creationId="{B1964849-DA1C-11BB-A66C-787CCABDC98A}"/>
          </ac:spMkLst>
        </pc:spChg>
        <pc:spChg chg="add mod">
          <ac:chgData name="Muzhaffar Ma'ruf Ibrahim" userId="58d7a0e6-3669-4799-9cb5-80c8fc52d80c" providerId="ADAL" clId="{FEF2B576-8026-45D1-826C-D5B79F5741DB}" dt="2024-08-25T00:23:35.394" v="5416" actId="20577"/>
          <ac:spMkLst>
            <pc:docMk/>
            <pc:sldMk cId="1482295145" sldId="339"/>
            <ac:spMk id="3" creationId="{5C76062F-040B-423A-E3BA-F8B651B61B51}"/>
          </ac:spMkLst>
        </pc:spChg>
        <pc:spChg chg="mod ord">
          <ac:chgData name="Muzhaffar Ma'ruf Ibrahim" userId="58d7a0e6-3669-4799-9cb5-80c8fc52d80c" providerId="ADAL" clId="{FEF2B576-8026-45D1-826C-D5B79F5741DB}" dt="2024-08-25T00:22:58.286" v="5389" actId="700"/>
          <ac:spMkLst>
            <pc:docMk/>
            <pc:sldMk cId="1482295145" sldId="339"/>
            <ac:spMk id="4" creationId="{62FBA6D9-47E2-CAE4-03EF-86FC5F4DB8B1}"/>
          </ac:spMkLst>
        </pc:spChg>
        <pc:spChg chg="add mod">
          <ac:chgData name="Muzhaffar Ma'ruf Ibrahim" userId="58d7a0e6-3669-4799-9cb5-80c8fc52d80c" providerId="ADAL" clId="{FEF2B576-8026-45D1-826C-D5B79F5741DB}" dt="2024-08-26T14:00:01.897" v="6157" actId="20577"/>
          <ac:spMkLst>
            <pc:docMk/>
            <pc:sldMk cId="1482295145" sldId="339"/>
            <ac:spMk id="5" creationId="{3C1EF682-341F-00E6-ADE6-D55CEB0A5F2B}"/>
          </ac:spMkLst>
        </pc:spChg>
        <pc:spChg chg="add del mod ord">
          <ac:chgData name="Muzhaffar Ma'ruf Ibrahim" userId="58d7a0e6-3669-4799-9cb5-80c8fc52d80c" providerId="ADAL" clId="{FEF2B576-8026-45D1-826C-D5B79F5741DB}" dt="2024-08-25T00:23:00.887" v="5390" actId="478"/>
          <ac:spMkLst>
            <pc:docMk/>
            <pc:sldMk cId="1482295145" sldId="339"/>
            <ac:spMk id="5" creationId="{DAA59802-317C-DF7A-07CD-3F4268C15B7C}"/>
          </ac:spMkLst>
        </pc:spChg>
        <pc:spChg chg="del">
          <ac:chgData name="Muzhaffar Ma'ruf Ibrahim" userId="58d7a0e6-3669-4799-9cb5-80c8fc52d80c" providerId="ADAL" clId="{FEF2B576-8026-45D1-826C-D5B79F5741DB}" dt="2024-08-23T04:15:49.774" v="3099" actId="478"/>
          <ac:spMkLst>
            <pc:docMk/>
            <pc:sldMk cId="1482295145" sldId="339"/>
            <ac:spMk id="11" creationId="{3419AFE3-674B-360B-2532-058ACA10F347}"/>
          </ac:spMkLst>
        </pc:spChg>
        <pc:spChg chg="del">
          <ac:chgData name="Muzhaffar Ma'ruf Ibrahim" userId="58d7a0e6-3669-4799-9cb5-80c8fc52d80c" providerId="ADAL" clId="{FEF2B576-8026-45D1-826C-D5B79F5741DB}" dt="2024-08-23T04:16:06.980" v="3104" actId="478"/>
          <ac:spMkLst>
            <pc:docMk/>
            <pc:sldMk cId="1482295145" sldId="339"/>
            <ac:spMk id="13" creationId="{7FF05806-0918-AF1E-87E3-5003F1E51978}"/>
          </ac:spMkLst>
        </pc:spChg>
        <pc:spChg chg="add del mod">
          <ac:chgData name="Muzhaffar Ma'ruf Ibrahim" userId="58d7a0e6-3669-4799-9cb5-80c8fc52d80c" providerId="ADAL" clId="{FEF2B576-8026-45D1-826C-D5B79F5741DB}" dt="2024-08-26T12:59:21.279" v="5808" actId="478"/>
          <ac:spMkLst>
            <pc:docMk/>
            <pc:sldMk cId="1482295145" sldId="339"/>
            <ac:spMk id="16" creationId="{74856710-C205-77A6-3071-01CC0D269DB8}"/>
          </ac:spMkLst>
        </pc:spChg>
        <pc:graphicFrameChg chg="del">
          <ac:chgData name="Muzhaffar Ma'ruf Ibrahim" userId="58d7a0e6-3669-4799-9cb5-80c8fc52d80c" providerId="ADAL" clId="{FEF2B576-8026-45D1-826C-D5B79F5741DB}" dt="2024-08-23T04:13:25.080" v="3064" actId="478"/>
          <ac:graphicFrameMkLst>
            <pc:docMk/>
            <pc:sldMk cId="1482295145" sldId="339"/>
            <ac:graphicFrameMk id="6" creationId="{599B79A7-E01B-E9CC-1909-FCD5393AB6FD}"/>
          </ac:graphicFrameMkLst>
        </pc:graphicFrameChg>
        <pc:picChg chg="del">
          <ac:chgData name="Muzhaffar Ma'ruf Ibrahim" userId="58d7a0e6-3669-4799-9cb5-80c8fc52d80c" providerId="ADAL" clId="{FEF2B576-8026-45D1-826C-D5B79F5741DB}" dt="2024-08-23T04:12:48.043" v="3052" actId="478"/>
          <ac:picMkLst>
            <pc:docMk/>
            <pc:sldMk cId="1482295145" sldId="339"/>
            <ac:picMk id="5" creationId="{F21BD90B-4ABA-E22F-97F8-08400FF644A8}"/>
          </ac:picMkLst>
        </pc:picChg>
        <pc:picChg chg="add del mod">
          <ac:chgData name="Muzhaffar Ma'ruf Ibrahim" userId="58d7a0e6-3669-4799-9cb5-80c8fc52d80c" providerId="ADAL" clId="{FEF2B576-8026-45D1-826C-D5B79F5741DB}" dt="2024-08-23T08:03:04.305" v="4352" actId="478"/>
          <ac:picMkLst>
            <pc:docMk/>
            <pc:sldMk cId="1482295145" sldId="339"/>
            <ac:picMk id="7" creationId="{AFE24932-B3FF-251E-FB62-2ACC054CD3CD}"/>
          </ac:picMkLst>
        </pc:picChg>
        <pc:picChg chg="add del mod">
          <ac:chgData name="Muzhaffar Ma'ruf Ibrahim" userId="58d7a0e6-3669-4799-9cb5-80c8fc52d80c" providerId="ADAL" clId="{FEF2B576-8026-45D1-826C-D5B79F5741DB}" dt="2024-08-25T00:16:57.495" v="5305" actId="478"/>
          <ac:picMkLst>
            <pc:docMk/>
            <pc:sldMk cId="1482295145" sldId="339"/>
            <ac:picMk id="9" creationId="{CE06A62A-2DE6-0D36-C9CB-F6B7CF642D9F}"/>
          </ac:picMkLst>
        </pc:picChg>
        <pc:picChg chg="add del mod modCrop">
          <ac:chgData name="Muzhaffar Ma'ruf Ibrahim" userId="58d7a0e6-3669-4799-9cb5-80c8fc52d80c" providerId="ADAL" clId="{FEF2B576-8026-45D1-826C-D5B79F5741DB}" dt="2024-08-25T00:16:58.011" v="5306" actId="478"/>
          <ac:picMkLst>
            <pc:docMk/>
            <pc:sldMk cId="1482295145" sldId="339"/>
            <ac:picMk id="12" creationId="{0305E880-1B1B-3383-6FFD-FA1D50D4974A}"/>
          </ac:picMkLst>
        </pc:picChg>
        <pc:picChg chg="add mod">
          <ac:chgData name="Muzhaffar Ma'ruf Ibrahim" userId="58d7a0e6-3669-4799-9cb5-80c8fc52d80c" providerId="ADAL" clId="{FEF2B576-8026-45D1-826C-D5B79F5741DB}" dt="2024-08-26T13:00:18.296" v="5826" actId="1076"/>
          <ac:picMkLst>
            <pc:docMk/>
            <pc:sldMk cId="1482295145" sldId="339"/>
            <ac:picMk id="15" creationId="{C81FE818-14CB-29C9-3F0A-09D5CA46C685}"/>
          </ac:picMkLst>
        </pc:picChg>
      </pc:sldChg>
      <pc:sldChg chg="addSp modSp add mod modShow">
        <pc:chgData name="Muzhaffar Ma'ruf Ibrahim" userId="58d7a0e6-3669-4799-9cb5-80c8fc52d80c" providerId="ADAL" clId="{FEF2B576-8026-45D1-826C-D5B79F5741DB}" dt="2024-08-24T23:25:45.344" v="5105" actId="729"/>
        <pc:sldMkLst>
          <pc:docMk/>
          <pc:sldMk cId="328747759" sldId="340"/>
        </pc:sldMkLst>
        <pc:spChg chg="mod">
          <ac:chgData name="Muzhaffar Ma'ruf Ibrahim" userId="58d7a0e6-3669-4799-9cb5-80c8fc52d80c" providerId="ADAL" clId="{FEF2B576-8026-45D1-826C-D5B79F5741DB}" dt="2024-08-23T04:27:00.965" v="3139" actId="20577"/>
          <ac:spMkLst>
            <pc:docMk/>
            <pc:sldMk cId="328747759" sldId="340"/>
            <ac:spMk id="2" creationId="{62D01305-FB3A-1761-1BAE-59690507258C}"/>
          </ac:spMkLst>
        </pc:spChg>
        <pc:spChg chg="add mod">
          <ac:chgData name="Muzhaffar Ma'ruf Ibrahim" userId="58d7a0e6-3669-4799-9cb5-80c8fc52d80c" providerId="ADAL" clId="{FEF2B576-8026-45D1-826C-D5B79F5741DB}" dt="2024-08-23T04:47:34.806" v="3506" actId="20577"/>
          <ac:spMkLst>
            <pc:docMk/>
            <pc:sldMk cId="328747759" sldId="340"/>
            <ac:spMk id="3" creationId="{864BD919-30CB-DE71-357A-651C7D7430F1}"/>
          </ac:spMkLst>
        </pc:spChg>
        <pc:picChg chg="mod">
          <ac:chgData name="Muzhaffar Ma'ruf Ibrahim" userId="58d7a0e6-3669-4799-9cb5-80c8fc52d80c" providerId="ADAL" clId="{FEF2B576-8026-45D1-826C-D5B79F5741DB}" dt="2024-08-23T04:29:51.196" v="3180" actId="1440"/>
          <ac:picMkLst>
            <pc:docMk/>
            <pc:sldMk cId="328747759" sldId="340"/>
            <ac:picMk id="7" creationId="{AD62DDD9-4DBD-F914-85B9-58A7779D06CB}"/>
          </ac:picMkLst>
        </pc:picChg>
      </pc:sldChg>
      <pc:sldChg chg="addSp modSp add mod modShow">
        <pc:chgData name="Muzhaffar Ma'ruf Ibrahim" userId="58d7a0e6-3669-4799-9cb5-80c8fc52d80c" providerId="ADAL" clId="{FEF2B576-8026-45D1-826C-D5B79F5741DB}" dt="2024-08-24T23:25:47.055" v="5106" actId="729"/>
        <pc:sldMkLst>
          <pc:docMk/>
          <pc:sldMk cId="1209115013" sldId="341"/>
        </pc:sldMkLst>
        <pc:spChg chg="mod">
          <ac:chgData name="Muzhaffar Ma'ruf Ibrahim" userId="58d7a0e6-3669-4799-9cb5-80c8fc52d80c" providerId="ADAL" clId="{FEF2B576-8026-45D1-826C-D5B79F5741DB}" dt="2024-08-23T04:27:16.337" v="3168" actId="20577"/>
          <ac:spMkLst>
            <pc:docMk/>
            <pc:sldMk cId="1209115013" sldId="341"/>
            <ac:spMk id="2" creationId="{62D01305-FB3A-1761-1BAE-59690507258C}"/>
          </ac:spMkLst>
        </pc:spChg>
        <pc:spChg chg="add mod">
          <ac:chgData name="Muzhaffar Ma'ruf Ibrahim" userId="58d7a0e6-3669-4799-9cb5-80c8fc52d80c" providerId="ADAL" clId="{FEF2B576-8026-45D1-826C-D5B79F5741DB}" dt="2024-08-23T04:47:38.204" v="3508" actId="20577"/>
          <ac:spMkLst>
            <pc:docMk/>
            <pc:sldMk cId="1209115013" sldId="341"/>
            <ac:spMk id="3" creationId="{5211789F-EDF4-F3CA-7224-43BF51427E9B}"/>
          </ac:spMkLst>
        </pc:spChg>
        <pc:picChg chg="mod">
          <ac:chgData name="Muzhaffar Ma'ruf Ibrahim" userId="58d7a0e6-3669-4799-9cb5-80c8fc52d80c" providerId="ADAL" clId="{FEF2B576-8026-45D1-826C-D5B79F5741DB}" dt="2024-08-23T10:07:44.180" v="4449" actId="1076"/>
          <ac:picMkLst>
            <pc:docMk/>
            <pc:sldMk cId="1209115013" sldId="341"/>
            <ac:picMk id="7" creationId="{AD62DDD9-4DBD-F914-85B9-58A7779D06CB}"/>
          </ac:picMkLst>
        </pc:picChg>
      </pc:sldChg>
      <pc:sldChg chg="addSp delSp modSp add mod modClrScheme chgLayout">
        <pc:chgData name="Muzhaffar Ma'ruf Ibrahim" userId="58d7a0e6-3669-4799-9cb5-80c8fc52d80c" providerId="ADAL" clId="{FEF2B576-8026-45D1-826C-D5B79F5741DB}" dt="2024-08-26T13:29:33.204" v="6042" actId="14100"/>
        <pc:sldMkLst>
          <pc:docMk/>
          <pc:sldMk cId="2087366045" sldId="342"/>
        </pc:sldMkLst>
        <pc:spChg chg="mod ord">
          <ac:chgData name="Muzhaffar Ma'ruf Ibrahim" userId="58d7a0e6-3669-4799-9cb5-80c8fc52d80c" providerId="ADAL" clId="{FEF2B576-8026-45D1-826C-D5B79F5741DB}" dt="2024-08-24T23:23:15.243" v="5049" actId="27636"/>
          <ac:spMkLst>
            <pc:docMk/>
            <pc:sldMk cId="2087366045" sldId="342"/>
            <ac:spMk id="2" creationId="{62D01305-FB3A-1761-1BAE-59690507258C}"/>
          </ac:spMkLst>
        </pc:spChg>
        <pc:spChg chg="add del mod ord">
          <ac:chgData name="Muzhaffar Ma'ruf Ibrahim" userId="58d7a0e6-3669-4799-9cb5-80c8fc52d80c" providerId="ADAL" clId="{FEF2B576-8026-45D1-826C-D5B79F5741DB}" dt="2024-08-26T13:29:33.204" v="6042" actId="14100"/>
          <ac:spMkLst>
            <pc:docMk/>
            <pc:sldMk cId="2087366045" sldId="342"/>
            <ac:spMk id="4" creationId="{AD33C8C1-1A21-2B6D-89DD-1E00D4440837}"/>
          </ac:spMkLst>
        </pc:spChg>
        <pc:spChg chg="mod ord">
          <ac:chgData name="Muzhaffar Ma'ruf Ibrahim" userId="58d7a0e6-3669-4799-9cb5-80c8fc52d80c" providerId="ADAL" clId="{FEF2B576-8026-45D1-826C-D5B79F5741DB}" dt="2024-08-24T23:23:15.233" v="5048" actId="700"/>
          <ac:spMkLst>
            <pc:docMk/>
            <pc:sldMk cId="2087366045" sldId="342"/>
            <ac:spMk id="6" creationId="{7619361B-9017-5937-C6EA-C559D6E7EEEF}"/>
          </ac:spMkLst>
        </pc:spChg>
        <pc:spChg chg="mod">
          <ac:chgData name="Muzhaffar Ma'ruf Ibrahim" userId="58d7a0e6-3669-4799-9cb5-80c8fc52d80c" providerId="ADAL" clId="{FEF2B576-8026-45D1-826C-D5B79F5741DB}" dt="2024-08-23T06:36:41.397" v="4116" actId="164"/>
          <ac:spMkLst>
            <pc:docMk/>
            <pc:sldMk cId="2087366045" sldId="342"/>
            <ac:spMk id="8" creationId="{DA41EF6F-10D1-9FCA-70E0-3BC1BBC54FFF}"/>
          </ac:spMkLst>
        </pc:spChg>
        <pc:spChg chg="del">
          <ac:chgData name="Muzhaffar Ma'ruf Ibrahim" userId="58d7a0e6-3669-4799-9cb5-80c8fc52d80c" providerId="ADAL" clId="{FEF2B576-8026-45D1-826C-D5B79F5741DB}" dt="2024-08-23T06:16:39.488" v="3934" actId="478"/>
          <ac:spMkLst>
            <pc:docMk/>
            <pc:sldMk cId="2087366045" sldId="342"/>
            <ac:spMk id="14" creationId="{178E8A6D-37F3-32C4-D957-803822F79DBF}"/>
          </ac:spMkLst>
        </pc:spChg>
        <pc:spChg chg="add del mod">
          <ac:chgData name="Muzhaffar Ma'ruf Ibrahim" userId="58d7a0e6-3669-4799-9cb5-80c8fc52d80c" providerId="ADAL" clId="{FEF2B576-8026-45D1-826C-D5B79F5741DB}" dt="2024-08-23T06:16:52.215" v="3942"/>
          <ac:spMkLst>
            <pc:docMk/>
            <pc:sldMk cId="2087366045" sldId="342"/>
            <ac:spMk id="16" creationId="{765394E4-3FDE-36A0-8216-42D610E11599}"/>
          </ac:spMkLst>
        </pc:spChg>
        <pc:spChg chg="add mod">
          <ac:chgData name="Muzhaffar Ma'ruf Ibrahim" userId="58d7a0e6-3669-4799-9cb5-80c8fc52d80c" providerId="ADAL" clId="{FEF2B576-8026-45D1-826C-D5B79F5741DB}" dt="2024-08-23T06:29:42.957" v="4105" actId="164"/>
          <ac:spMkLst>
            <pc:docMk/>
            <pc:sldMk cId="2087366045" sldId="342"/>
            <ac:spMk id="17" creationId="{6A9A0826-F5D1-4243-2191-9D928431ACBC}"/>
          </ac:spMkLst>
        </pc:spChg>
        <pc:spChg chg="add mod">
          <ac:chgData name="Muzhaffar Ma'ruf Ibrahim" userId="58d7a0e6-3669-4799-9cb5-80c8fc52d80c" providerId="ADAL" clId="{FEF2B576-8026-45D1-826C-D5B79F5741DB}" dt="2024-08-23T06:29:42.957" v="4105" actId="164"/>
          <ac:spMkLst>
            <pc:docMk/>
            <pc:sldMk cId="2087366045" sldId="342"/>
            <ac:spMk id="18" creationId="{FEF0231F-9C6F-F5CB-5598-A114ECD31830}"/>
          </ac:spMkLst>
        </pc:spChg>
        <pc:spChg chg="add del mod">
          <ac:chgData name="Muzhaffar Ma'ruf Ibrahim" userId="58d7a0e6-3669-4799-9cb5-80c8fc52d80c" providerId="ADAL" clId="{FEF2B576-8026-45D1-826C-D5B79F5741DB}" dt="2024-08-23T06:27:07.948" v="4032" actId="478"/>
          <ac:spMkLst>
            <pc:docMk/>
            <pc:sldMk cId="2087366045" sldId="342"/>
            <ac:spMk id="20" creationId="{5B1A3CF2-A304-C173-449C-B5F9540BB6DF}"/>
          </ac:spMkLst>
        </pc:spChg>
        <pc:spChg chg="add mod">
          <ac:chgData name="Muzhaffar Ma'ruf Ibrahim" userId="58d7a0e6-3669-4799-9cb5-80c8fc52d80c" providerId="ADAL" clId="{FEF2B576-8026-45D1-826C-D5B79F5741DB}" dt="2024-08-23T06:29:42.957" v="4105" actId="164"/>
          <ac:spMkLst>
            <pc:docMk/>
            <pc:sldMk cId="2087366045" sldId="342"/>
            <ac:spMk id="21" creationId="{B9792F3A-6642-8DA1-3C39-968A7EB5F056}"/>
          </ac:spMkLst>
        </pc:spChg>
        <pc:spChg chg="add mod">
          <ac:chgData name="Muzhaffar Ma'ruf Ibrahim" userId="58d7a0e6-3669-4799-9cb5-80c8fc52d80c" providerId="ADAL" clId="{FEF2B576-8026-45D1-826C-D5B79F5741DB}" dt="2024-08-23T06:29:42.957" v="4105" actId="164"/>
          <ac:spMkLst>
            <pc:docMk/>
            <pc:sldMk cId="2087366045" sldId="342"/>
            <ac:spMk id="22" creationId="{999550F1-9B2D-E5F4-3FC2-D7DA0B0A61D8}"/>
          </ac:spMkLst>
        </pc:spChg>
        <pc:spChg chg="add mod">
          <ac:chgData name="Muzhaffar Ma'ruf Ibrahim" userId="58d7a0e6-3669-4799-9cb5-80c8fc52d80c" providerId="ADAL" clId="{FEF2B576-8026-45D1-826C-D5B79F5741DB}" dt="2024-08-24T23:34:19.929" v="5132" actId="14100"/>
          <ac:spMkLst>
            <pc:docMk/>
            <pc:sldMk cId="2087366045" sldId="342"/>
            <ac:spMk id="24" creationId="{EDA4BAD3-5F53-E0D8-D5C6-71304FE87D83}"/>
          </ac:spMkLst>
        </pc:spChg>
        <pc:grpChg chg="del">
          <ac:chgData name="Muzhaffar Ma'ruf Ibrahim" userId="58d7a0e6-3669-4799-9cb5-80c8fc52d80c" providerId="ADAL" clId="{FEF2B576-8026-45D1-826C-D5B79F5741DB}" dt="2024-08-23T06:16:40.980" v="3935" actId="478"/>
          <ac:grpSpMkLst>
            <pc:docMk/>
            <pc:sldMk cId="2087366045" sldId="342"/>
            <ac:grpSpMk id="13" creationId="{B0FDABDD-0D16-E567-3B07-BFFE6737460D}"/>
          </ac:grpSpMkLst>
        </pc:grpChg>
        <pc:grpChg chg="add del mod">
          <ac:chgData name="Muzhaffar Ma'ruf Ibrahim" userId="58d7a0e6-3669-4799-9cb5-80c8fc52d80c" providerId="ADAL" clId="{FEF2B576-8026-45D1-826C-D5B79F5741DB}" dt="2024-08-24T23:22:31.376" v="5040" actId="478"/>
          <ac:grpSpMkLst>
            <pc:docMk/>
            <pc:sldMk cId="2087366045" sldId="342"/>
            <ac:grpSpMk id="23" creationId="{96D5418E-3E40-113B-F4DF-0E1EACFD8F4C}"/>
          </ac:grpSpMkLst>
        </pc:grpChg>
        <pc:grpChg chg="add mod">
          <ac:chgData name="Muzhaffar Ma'ruf Ibrahim" userId="58d7a0e6-3669-4799-9cb5-80c8fc52d80c" providerId="ADAL" clId="{FEF2B576-8026-45D1-826C-D5B79F5741DB}" dt="2024-08-24T23:23:21.108" v="5050" actId="1076"/>
          <ac:grpSpMkLst>
            <pc:docMk/>
            <pc:sldMk cId="2087366045" sldId="342"/>
            <ac:grpSpMk id="25" creationId="{6FD09E41-3EDC-5966-2EA8-EBF72F383676}"/>
          </ac:grpSpMkLst>
        </pc:grpChg>
        <pc:picChg chg="del">
          <ac:chgData name="Muzhaffar Ma'ruf Ibrahim" userId="58d7a0e6-3669-4799-9cb5-80c8fc52d80c" providerId="ADAL" clId="{FEF2B576-8026-45D1-826C-D5B79F5741DB}" dt="2024-08-23T06:06:28.303" v="3910" actId="478"/>
          <ac:picMkLst>
            <pc:docMk/>
            <pc:sldMk cId="2087366045" sldId="342"/>
            <ac:picMk id="3" creationId="{CE52817D-A8C3-453D-F0F9-C06D9D65E9DF}"/>
          </ac:picMkLst>
        </pc:picChg>
        <pc:picChg chg="add mod">
          <ac:chgData name="Muzhaffar Ma'ruf Ibrahim" userId="58d7a0e6-3669-4799-9cb5-80c8fc52d80c" providerId="ADAL" clId="{FEF2B576-8026-45D1-826C-D5B79F5741DB}" dt="2024-08-23T06:36:41.397" v="4116" actId="164"/>
          <ac:picMkLst>
            <pc:docMk/>
            <pc:sldMk cId="2087366045" sldId="342"/>
            <ac:picMk id="9" creationId="{614E40CF-56EE-89BD-33EF-47F5594200DD}"/>
          </ac:picMkLst>
        </pc:picChg>
        <pc:picChg chg="add del mod">
          <ac:chgData name="Muzhaffar Ma'ruf Ibrahim" userId="58d7a0e6-3669-4799-9cb5-80c8fc52d80c" providerId="ADAL" clId="{FEF2B576-8026-45D1-826C-D5B79F5741DB}" dt="2024-08-23T06:29:45.237" v="4106" actId="478"/>
          <ac:picMkLst>
            <pc:docMk/>
            <pc:sldMk cId="2087366045" sldId="342"/>
            <ac:picMk id="15" creationId="{78341301-BD52-F5E2-F047-D2138E4AA247}"/>
          </ac:picMkLst>
        </pc:picChg>
      </pc:sldChg>
      <pc:sldChg chg="add del">
        <pc:chgData name="Muzhaffar Ma'ruf Ibrahim" userId="58d7a0e6-3669-4799-9cb5-80c8fc52d80c" providerId="ADAL" clId="{FEF2B576-8026-45D1-826C-D5B79F5741DB}" dt="2024-08-23T06:05:37.470" v="3909" actId="47"/>
        <pc:sldMkLst>
          <pc:docMk/>
          <pc:sldMk cId="129482606" sldId="343"/>
        </pc:sldMkLst>
      </pc:sldChg>
      <pc:sldChg chg="addSp delSp modSp add mod modClrScheme chgLayout">
        <pc:chgData name="Muzhaffar Ma'ruf Ibrahim" userId="58d7a0e6-3669-4799-9cb5-80c8fc52d80c" providerId="ADAL" clId="{FEF2B576-8026-45D1-826C-D5B79F5741DB}" dt="2024-08-23T14:53:59.542" v="4978"/>
        <pc:sldMkLst>
          <pc:docMk/>
          <pc:sldMk cId="280914621" sldId="343"/>
        </pc:sldMkLst>
        <pc:spChg chg="del mod ord">
          <ac:chgData name="Muzhaffar Ma'ruf Ibrahim" userId="58d7a0e6-3669-4799-9cb5-80c8fc52d80c" providerId="ADAL" clId="{FEF2B576-8026-45D1-826C-D5B79F5741DB}" dt="2024-08-23T11:40:43.828" v="4842" actId="700"/>
          <ac:spMkLst>
            <pc:docMk/>
            <pc:sldMk cId="280914621" sldId="343"/>
            <ac:spMk id="2" creationId="{B1964849-DA1C-11BB-A66C-787CCABDC98A}"/>
          </ac:spMkLst>
        </pc:spChg>
        <pc:spChg chg="add del mod ord">
          <ac:chgData name="Muzhaffar Ma'ruf Ibrahim" userId="58d7a0e6-3669-4799-9cb5-80c8fc52d80c" providerId="ADAL" clId="{FEF2B576-8026-45D1-826C-D5B79F5741DB}" dt="2024-08-23T11:40:43.828" v="4842" actId="700"/>
          <ac:spMkLst>
            <pc:docMk/>
            <pc:sldMk cId="280914621" sldId="343"/>
            <ac:spMk id="3" creationId="{168C72B9-5379-FB18-C07D-B138D3E6FE50}"/>
          </ac:spMkLst>
        </pc:spChg>
        <pc:spChg chg="mod ord">
          <ac:chgData name="Muzhaffar Ma'ruf Ibrahim" userId="58d7a0e6-3669-4799-9cb5-80c8fc52d80c" providerId="ADAL" clId="{FEF2B576-8026-45D1-826C-D5B79F5741DB}" dt="2024-08-23T11:40:43.828" v="4842" actId="700"/>
          <ac:spMkLst>
            <pc:docMk/>
            <pc:sldMk cId="280914621" sldId="343"/>
            <ac:spMk id="4" creationId="{62FBA6D9-47E2-CAE4-03EF-86FC5F4DB8B1}"/>
          </ac:spMkLst>
        </pc:spChg>
        <pc:spChg chg="del mod topLvl">
          <ac:chgData name="Muzhaffar Ma'ruf Ibrahim" userId="58d7a0e6-3669-4799-9cb5-80c8fc52d80c" providerId="ADAL" clId="{FEF2B576-8026-45D1-826C-D5B79F5741DB}" dt="2024-08-23T11:41:26.412" v="4855" actId="478"/>
          <ac:spMkLst>
            <pc:docMk/>
            <pc:sldMk cId="280914621" sldId="343"/>
            <ac:spMk id="5" creationId="{E2349432-C521-05DF-E450-834D8761DC87}"/>
          </ac:spMkLst>
        </pc:spChg>
        <pc:spChg chg="add mod ord">
          <ac:chgData name="Muzhaffar Ma'ruf Ibrahim" userId="58d7a0e6-3669-4799-9cb5-80c8fc52d80c" providerId="ADAL" clId="{FEF2B576-8026-45D1-826C-D5B79F5741DB}" dt="2024-08-23T14:53:59.542" v="4978"/>
          <ac:spMkLst>
            <pc:docMk/>
            <pc:sldMk cId="280914621" sldId="343"/>
            <ac:spMk id="9" creationId="{E181C67F-A850-515C-8650-2FB90304FF60}"/>
          </ac:spMkLst>
        </pc:spChg>
        <pc:spChg chg="add del mod ord">
          <ac:chgData name="Muzhaffar Ma'ruf Ibrahim" userId="58d7a0e6-3669-4799-9cb5-80c8fc52d80c" providerId="ADAL" clId="{FEF2B576-8026-45D1-826C-D5B79F5741DB}" dt="2024-08-23T11:40:52.474" v="4843" actId="478"/>
          <ac:spMkLst>
            <pc:docMk/>
            <pc:sldMk cId="280914621" sldId="343"/>
            <ac:spMk id="10" creationId="{190A6D41-AFD1-CDA4-83E1-BAE3E696C7FC}"/>
          </ac:spMkLst>
        </pc:spChg>
        <pc:grpChg chg="del mod">
          <ac:chgData name="Muzhaffar Ma'ruf Ibrahim" userId="58d7a0e6-3669-4799-9cb5-80c8fc52d80c" providerId="ADAL" clId="{FEF2B576-8026-45D1-826C-D5B79F5741DB}" dt="2024-08-23T11:39:29.999" v="4831" actId="478"/>
          <ac:grpSpMkLst>
            <pc:docMk/>
            <pc:sldMk cId="280914621" sldId="343"/>
            <ac:grpSpMk id="6" creationId="{C84DF76A-BA9E-7527-26BB-60D0E504F9AA}"/>
          </ac:grpSpMkLst>
        </pc:grpChg>
        <pc:graphicFrameChg chg="mod modGraphic">
          <ac:chgData name="Muzhaffar Ma'ruf Ibrahim" userId="58d7a0e6-3669-4799-9cb5-80c8fc52d80c" providerId="ADAL" clId="{FEF2B576-8026-45D1-826C-D5B79F5741DB}" dt="2024-08-23T11:41:13.932" v="4853" actId="1076"/>
          <ac:graphicFrameMkLst>
            <pc:docMk/>
            <pc:sldMk cId="280914621" sldId="343"/>
            <ac:graphicFrameMk id="8" creationId="{2AA5B01D-0AFA-0931-EA94-E33C534F3189}"/>
          </ac:graphicFrameMkLst>
        </pc:graphicFrameChg>
        <pc:picChg chg="del topLvl">
          <ac:chgData name="Muzhaffar Ma'ruf Ibrahim" userId="58d7a0e6-3669-4799-9cb5-80c8fc52d80c" providerId="ADAL" clId="{FEF2B576-8026-45D1-826C-D5B79F5741DB}" dt="2024-08-23T11:39:29.999" v="4831" actId="478"/>
          <ac:picMkLst>
            <pc:docMk/>
            <pc:sldMk cId="280914621" sldId="343"/>
            <ac:picMk id="7" creationId="{AC0B1C8E-A878-2A53-2FD8-7C8EFB392B1A}"/>
          </ac:picMkLst>
        </pc:picChg>
      </pc:sldChg>
      <pc:sldChg chg="add del ord">
        <pc:chgData name="Muzhaffar Ma'ruf Ibrahim" userId="58d7a0e6-3669-4799-9cb5-80c8fc52d80c" providerId="ADAL" clId="{FEF2B576-8026-45D1-826C-D5B79F5741DB}" dt="2024-08-23T06:46:45.835" v="4216" actId="47"/>
        <pc:sldMkLst>
          <pc:docMk/>
          <pc:sldMk cId="3495889602" sldId="343"/>
        </pc:sldMkLst>
      </pc:sldChg>
      <pc:sldChg chg="addSp delSp modSp add del mod">
        <pc:chgData name="Muzhaffar Ma'ruf Ibrahim" userId="58d7a0e6-3669-4799-9cb5-80c8fc52d80c" providerId="ADAL" clId="{FEF2B576-8026-45D1-826C-D5B79F5741DB}" dt="2024-08-25T00:41:21.831" v="5453" actId="47"/>
        <pc:sldMkLst>
          <pc:docMk/>
          <pc:sldMk cId="314367237" sldId="344"/>
        </pc:sldMkLst>
        <pc:spChg chg="mod">
          <ac:chgData name="Muzhaffar Ma'ruf Ibrahim" userId="58d7a0e6-3669-4799-9cb5-80c8fc52d80c" providerId="ADAL" clId="{FEF2B576-8026-45D1-826C-D5B79F5741DB}" dt="2024-08-23T12:26:31.325" v="4975" actId="20577"/>
          <ac:spMkLst>
            <pc:docMk/>
            <pc:sldMk cId="314367237" sldId="344"/>
            <ac:spMk id="2" creationId="{62D01305-FB3A-1761-1BAE-59690507258C}"/>
          </ac:spMkLst>
        </pc:spChg>
        <pc:picChg chg="del">
          <ac:chgData name="Muzhaffar Ma'ruf Ibrahim" userId="58d7a0e6-3669-4799-9cb5-80c8fc52d80c" providerId="ADAL" clId="{FEF2B576-8026-45D1-826C-D5B79F5741DB}" dt="2024-08-23T14:53:05.040" v="4977" actId="478"/>
          <ac:picMkLst>
            <pc:docMk/>
            <pc:sldMk cId="314367237" sldId="344"/>
            <ac:picMk id="4" creationId="{F7B6DFAB-298C-8764-223E-B4A4CB84B506}"/>
          </ac:picMkLst>
        </pc:picChg>
        <pc:picChg chg="add mod">
          <ac:chgData name="Muzhaffar Ma'ruf Ibrahim" userId="58d7a0e6-3669-4799-9cb5-80c8fc52d80c" providerId="ADAL" clId="{FEF2B576-8026-45D1-826C-D5B79F5741DB}" dt="2024-08-24T01:45:16.032" v="4984" actId="1076"/>
          <ac:picMkLst>
            <pc:docMk/>
            <pc:sldMk cId="314367237" sldId="344"/>
            <ac:picMk id="2050" creationId="{FA5E78F3-4847-ED4B-FB05-043185D5F88D}"/>
          </ac:picMkLst>
        </pc:picChg>
      </pc:sldChg>
      <pc:sldChg chg="addSp delSp modSp add del mod ord">
        <pc:chgData name="Muzhaffar Ma'ruf Ibrahim" userId="58d7a0e6-3669-4799-9cb5-80c8fc52d80c" providerId="ADAL" clId="{FEF2B576-8026-45D1-826C-D5B79F5741DB}" dt="2024-08-25T00:41:14.651" v="5451" actId="47"/>
        <pc:sldMkLst>
          <pc:docMk/>
          <pc:sldMk cId="3892638509" sldId="345"/>
        </pc:sldMkLst>
        <pc:spChg chg="mod">
          <ac:chgData name="Muzhaffar Ma'ruf Ibrahim" userId="58d7a0e6-3669-4799-9cb5-80c8fc52d80c" providerId="ADAL" clId="{FEF2B576-8026-45D1-826C-D5B79F5741DB}" dt="2024-08-23T12:08:23.463" v="4919" actId="20577"/>
          <ac:spMkLst>
            <pc:docMk/>
            <pc:sldMk cId="3892638509" sldId="345"/>
            <ac:spMk id="2" creationId="{62D01305-FB3A-1761-1BAE-59690507258C}"/>
          </ac:spMkLst>
        </pc:spChg>
        <pc:picChg chg="del">
          <ac:chgData name="Muzhaffar Ma'ruf Ibrahim" userId="58d7a0e6-3669-4799-9cb5-80c8fc52d80c" providerId="ADAL" clId="{FEF2B576-8026-45D1-826C-D5B79F5741DB}" dt="2024-08-23T14:53:02.598" v="4976" actId="478"/>
          <ac:picMkLst>
            <pc:docMk/>
            <pc:sldMk cId="3892638509" sldId="345"/>
            <ac:picMk id="4" creationId="{F7B6DFAB-298C-8764-223E-B4A4CB84B506}"/>
          </ac:picMkLst>
        </pc:picChg>
        <pc:picChg chg="add mod">
          <ac:chgData name="Muzhaffar Ma'ruf Ibrahim" userId="58d7a0e6-3669-4799-9cb5-80c8fc52d80c" providerId="ADAL" clId="{FEF2B576-8026-45D1-826C-D5B79F5741DB}" dt="2024-08-24T01:35:39.313" v="4981" actId="1076"/>
          <ac:picMkLst>
            <pc:docMk/>
            <pc:sldMk cId="3892638509" sldId="345"/>
            <ac:picMk id="1026" creationId="{012295AB-2E87-D33A-1DEE-69C17C170412}"/>
          </ac:picMkLst>
        </pc:picChg>
      </pc:sldChg>
      <pc:sldChg chg="addSp delSp modSp add mod modClrScheme chgLayout">
        <pc:chgData name="Muzhaffar Ma'ruf Ibrahim" userId="58d7a0e6-3669-4799-9cb5-80c8fc52d80c" providerId="ADAL" clId="{FEF2B576-8026-45D1-826C-D5B79F5741DB}" dt="2024-08-26T13:28:26.480" v="6005" actId="1076"/>
        <pc:sldMkLst>
          <pc:docMk/>
          <pc:sldMk cId="1668577732" sldId="346"/>
        </pc:sldMkLst>
        <pc:spChg chg="mod ord">
          <ac:chgData name="Muzhaffar Ma'ruf Ibrahim" userId="58d7a0e6-3669-4799-9cb5-80c8fc52d80c" providerId="ADAL" clId="{FEF2B576-8026-45D1-826C-D5B79F5741DB}" dt="2024-08-24T23:25:30.369" v="5104" actId="27636"/>
          <ac:spMkLst>
            <pc:docMk/>
            <pc:sldMk cId="1668577732" sldId="346"/>
            <ac:spMk id="2" creationId="{62D01305-FB3A-1761-1BAE-59690507258C}"/>
          </ac:spMkLst>
        </pc:spChg>
        <pc:spChg chg="mod ord">
          <ac:chgData name="Muzhaffar Ma'ruf Ibrahim" userId="58d7a0e6-3669-4799-9cb5-80c8fc52d80c" providerId="ADAL" clId="{FEF2B576-8026-45D1-826C-D5B79F5741DB}" dt="2024-08-26T13:28:26.480" v="6005" actId="1076"/>
          <ac:spMkLst>
            <pc:docMk/>
            <pc:sldMk cId="1668577732" sldId="346"/>
            <ac:spMk id="4" creationId="{AD33C8C1-1A21-2B6D-89DD-1E00D4440837}"/>
          </ac:spMkLst>
        </pc:spChg>
        <pc:spChg chg="mod">
          <ac:chgData name="Muzhaffar Ma'ruf Ibrahim" userId="58d7a0e6-3669-4799-9cb5-80c8fc52d80c" providerId="ADAL" clId="{FEF2B576-8026-45D1-826C-D5B79F5741DB}" dt="2024-08-24T23:21:42.339" v="5035" actId="403"/>
          <ac:spMkLst>
            <pc:docMk/>
            <pc:sldMk cId="1668577732" sldId="346"/>
            <ac:spMk id="5" creationId="{C13053E7-3D45-A265-CB58-34612E79F957}"/>
          </ac:spMkLst>
        </pc:spChg>
        <pc:spChg chg="mod ord">
          <ac:chgData name="Muzhaffar Ma'ruf Ibrahim" userId="58d7a0e6-3669-4799-9cb5-80c8fc52d80c" providerId="ADAL" clId="{FEF2B576-8026-45D1-826C-D5B79F5741DB}" dt="2024-08-24T23:25:30.354" v="5103" actId="700"/>
          <ac:spMkLst>
            <pc:docMk/>
            <pc:sldMk cId="1668577732" sldId="346"/>
            <ac:spMk id="6" creationId="{7619361B-9017-5937-C6EA-C559D6E7EEEF}"/>
          </ac:spMkLst>
        </pc:spChg>
        <pc:spChg chg="add mod">
          <ac:chgData name="Muzhaffar Ma'ruf Ibrahim" userId="58d7a0e6-3669-4799-9cb5-80c8fc52d80c" providerId="ADAL" clId="{FEF2B576-8026-45D1-826C-D5B79F5741DB}" dt="2024-08-24T23:26:20.513" v="5107"/>
          <ac:spMkLst>
            <pc:docMk/>
            <pc:sldMk cId="1668577732" sldId="346"/>
            <ac:spMk id="7" creationId="{353F2DA6-CA07-17B2-4183-F45FEA69A599}"/>
          </ac:spMkLst>
        </pc:spChg>
        <pc:spChg chg="del">
          <ac:chgData name="Muzhaffar Ma'ruf Ibrahim" userId="58d7a0e6-3669-4799-9cb5-80c8fc52d80c" providerId="ADAL" clId="{FEF2B576-8026-45D1-826C-D5B79F5741DB}" dt="2024-08-24T23:21:21.182" v="5020" actId="478"/>
          <ac:spMkLst>
            <pc:docMk/>
            <pc:sldMk cId="1668577732" sldId="346"/>
            <ac:spMk id="8" creationId="{DA41EF6F-10D1-9FCA-70E0-3BC1BBC54FFF}"/>
          </ac:spMkLst>
        </pc:spChg>
        <pc:spChg chg="add mod">
          <ac:chgData name="Muzhaffar Ma'ruf Ibrahim" userId="58d7a0e6-3669-4799-9cb5-80c8fc52d80c" providerId="ADAL" clId="{FEF2B576-8026-45D1-826C-D5B79F5741DB}" dt="2024-08-24T23:27:12.906" v="5125" actId="1076"/>
          <ac:spMkLst>
            <pc:docMk/>
            <pc:sldMk cId="1668577732" sldId="346"/>
            <ac:spMk id="9" creationId="{BD22B6CF-AE12-280F-BBCC-C1F2221B6CD7}"/>
          </ac:spMkLst>
        </pc:spChg>
        <pc:spChg chg="mod">
          <ac:chgData name="Muzhaffar Ma'ruf Ibrahim" userId="58d7a0e6-3669-4799-9cb5-80c8fc52d80c" providerId="ADAL" clId="{FEF2B576-8026-45D1-826C-D5B79F5741DB}" dt="2024-08-24T23:21:42.339" v="5035" actId="403"/>
          <ac:spMkLst>
            <pc:docMk/>
            <pc:sldMk cId="1668577732" sldId="346"/>
            <ac:spMk id="10" creationId="{CD80B69F-0CF6-8E35-60F1-9D899D86AFD7}"/>
          </ac:spMkLst>
        </pc:spChg>
        <pc:spChg chg="mod">
          <ac:chgData name="Muzhaffar Ma'ruf Ibrahim" userId="58d7a0e6-3669-4799-9cb5-80c8fc52d80c" providerId="ADAL" clId="{FEF2B576-8026-45D1-826C-D5B79F5741DB}" dt="2024-08-24T23:21:42.339" v="5035" actId="403"/>
          <ac:spMkLst>
            <pc:docMk/>
            <pc:sldMk cId="1668577732" sldId="346"/>
            <ac:spMk id="11" creationId="{93DB06E9-9275-C33C-CF81-AF377AED7E42}"/>
          </ac:spMkLst>
        </pc:spChg>
        <pc:spChg chg="del">
          <ac:chgData name="Muzhaffar Ma'ruf Ibrahim" userId="58d7a0e6-3669-4799-9cb5-80c8fc52d80c" providerId="ADAL" clId="{FEF2B576-8026-45D1-826C-D5B79F5741DB}" dt="2024-08-24T23:20:46.004" v="5007" actId="21"/>
          <ac:spMkLst>
            <pc:docMk/>
            <pc:sldMk cId="1668577732" sldId="346"/>
            <ac:spMk id="14" creationId="{178E8A6D-37F3-32C4-D957-803822F79DBF}"/>
          </ac:spMkLst>
        </pc:spChg>
        <pc:grpChg chg="mod">
          <ac:chgData name="Muzhaffar Ma'ruf Ibrahim" userId="58d7a0e6-3669-4799-9cb5-80c8fc52d80c" providerId="ADAL" clId="{FEF2B576-8026-45D1-826C-D5B79F5741DB}" dt="2024-08-24T23:27:05.088" v="5124" actId="1076"/>
          <ac:grpSpMkLst>
            <pc:docMk/>
            <pc:sldMk cId="1668577732" sldId="346"/>
            <ac:grpSpMk id="13" creationId="{B0FDABDD-0D16-E567-3B07-BFFE6737460D}"/>
          </ac:grpSpMkLst>
        </pc:grpChg>
        <pc:picChg chg="del">
          <ac:chgData name="Muzhaffar Ma'ruf Ibrahim" userId="58d7a0e6-3669-4799-9cb5-80c8fc52d80c" providerId="ADAL" clId="{FEF2B576-8026-45D1-826C-D5B79F5741DB}" dt="2024-08-24T23:21:19.872" v="5019" actId="478"/>
          <ac:picMkLst>
            <pc:docMk/>
            <pc:sldMk cId="1668577732" sldId="346"/>
            <ac:picMk id="3" creationId="{CE52817D-A8C3-453D-F0F9-C06D9D65E9DF}"/>
          </ac:picMkLst>
        </pc:picChg>
      </pc:sldChg>
      <pc:sldChg chg="delSp modSp add mod modClrScheme chgLayout">
        <pc:chgData name="Muzhaffar Ma'ruf Ibrahim" userId="58d7a0e6-3669-4799-9cb5-80c8fc52d80c" providerId="ADAL" clId="{FEF2B576-8026-45D1-826C-D5B79F5741DB}" dt="2024-08-26T13:29:05.985" v="6017" actId="1076"/>
        <pc:sldMkLst>
          <pc:docMk/>
          <pc:sldMk cId="3975381180" sldId="347"/>
        </pc:sldMkLst>
        <pc:spChg chg="mod ord">
          <ac:chgData name="Muzhaffar Ma'ruf Ibrahim" userId="58d7a0e6-3669-4799-9cb5-80c8fc52d80c" providerId="ADAL" clId="{FEF2B576-8026-45D1-826C-D5B79F5741DB}" dt="2024-08-24T23:24:59.612" v="5098" actId="27636"/>
          <ac:spMkLst>
            <pc:docMk/>
            <pc:sldMk cId="3975381180" sldId="347"/>
            <ac:spMk id="2" creationId="{62D01305-FB3A-1761-1BAE-59690507258C}"/>
          </ac:spMkLst>
        </pc:spChg>
        <pc:spChg chg="mod ord">
          <ac:chgData name="Muzhaffar Ma'ruf Ibrahim" userId="58d7a0e6-3669-4799-9cb5-80c8fc52d80c" providerId="ADAL" clId="{FEF2B576-8026-45D1-826C-D5B79F5741DB}" dt="2024-08-26T13:29:05.985" v="6017" actId="1076"/>
          <ac:spMkLst>
            <pc:docMk/>
            <pc:sldMk cId="3975381180" sldId="347"/>
            <ac:spMk id="4" creationId="{AD33C8C1-1A21-2B6D-89DD-1E00D4440837}"/>
          </ac:spMkLst>
        </pc:spChg>
        <pc:spChg chg="mod ord">
          <ac:chgData name="Muzhaffar Ma'ruf Ibrahim" userId="58d7a0e6-3669-4799-9cb5-80c8fc52d80c" providerId="ADAL" clId="{FEF2B576-8026-45D1-826C-D5B79F5741DB}" dt="2024-08-24T23:24:59.602" v="5097" actId="700"/>
          <ac:spMkLst>
            <pc:docMk/>
            <pc:sldMk cId="3975381180" sldId="347"/>
            <ac:spMk id="6" creationId="{7619361B-9017-5937-C6EA-C559D6E7EEEF}"/>
          </ac:spMkLst>
        </pc:spChg>
        <pc:spChg chg="mod">
          <ac:chgData name="Muzhaffar Ma'ruf Ibrahim" userId="58d7a0e6-3669-4799-9cb5-80c8fc52d80c" providerId="ADAL" clId="{FEF2B576-8026-45D1-826C-D5B79F5741DB}" dt="2024-08-24T23:24:31.488" v="5095" actId="404"/>
          <ac:spMkLst>
            <pc:docMk/>
            <pc:sldMk cId="3975381180" sldId="347"/>
            <ac:spMk id="17" creationId="{6A9A0826-F5D1-4243-2191-9D928431ACBC}"/>
          </ac:spMkLst>
        </pc:spChg>
        <pc:spChg chg="mod">
          <ac:chgData name="Muzhaffar Ma'ruf Ibrahim" userId="58d7a0e6-3669-4799-9cb5-80c8fc52d80c" providerId="ADAL" clId="{FEF2B576-8026-45D1-826C-D5B79F5741DB}" dt="2024-08-24T23:25:08.132" v="5100" actId="1076"/>
          <ac:spMkLst>
            <pc:docMk/>
            <pc:sldMk cId="3975381180" sldId="347"/>
            <ac:spMk id="18" creationId="{FEF0231F-9C6F-F5CB-5598-A114ECD31830}"/>
          </ac:spMkLst>
        </pc:spChg>
        <pc:spChg chg="mod">
          <ac:chgData name="Muzhaffar Ma'ruf Ibrahim" userId="58d7a0e6-3669-4799-9cb5-80c8fc52d80c" providerId="ADAL" clId="{FEF2B576-8026-45D1-826C-D5B79F5741DB}" dt="2024-08-24T23:25:11.823" v="5101" actId="1076"/>
          <ac:spMkLst>
            <pc:docMk/>
            <pc:sldMk cId="3975381180" sldId="347"/>
            <ac:spMk id="21" creationId="{B9792F3A-6642-8DA1-3C39-968A7EB5F056}"/>
          </ac:spMkLst>
        </pc:spChg>
        <pc:spChg chg="mod">
          <ac:chgData name="Muzhaffar Ma'ruf Ibrahim" userId="58d7a0e6-3669-4799-9cb5-80c8fc52d80c" providerId="ADAL" clId="{FEF2B576-8026-45D1-826C-D5B79F5741DB}" dt="2024-08-24T23:25:14.075" v="5102" actId="1076"/>
          <ac:spMkLst>
            <pc:docMk/>
            <pc:sldMk cId="3975381180" sldId="347"/>
            <ac:spMk id="22" creationId="{999550F1-9B2D-E5F4-3FC2-D7DA0B0A61D8}"/>
          </ac:spMkLst>
        </pc:spChg>
        <pc:spChg chg="del">
          <ac:chgData name="Muzhaffar Ma'ruf Ibrahim" userId="58d7a0e6-3669-4799-9cb5-80c8fc52d80c" providerId="ADAL" clId="{FEF2B576-8026-45D1-826C-D5B79F5741DB}" dt="2024-08-24T23:24:16.935" v="5084" actId="478"/>
          <ac:spMkLst>
            <pc:docMk/>
            <pc:sldMk cId="3975381180" sldId="347"/>
            <ac:spMk id="24" creationId="{EDA4BAD3-5F53-E0D8-D5C6-71304FE87D83}"/>
          </ac:spMkLst>
        </pc:spChg>
        <pc:grpChg chg="mod">
          <ac:chgData name="Muzhaffar Ma'ruf Ibrahim" userId="58d7a0e6-3669-4799-9cb5-80c8fc52d80c" providerId="ADAL" clId="{FEF2B576-8026-45D1-826C-D5B79F5741DB}" dt="2024-08-24T23:24:35.932" v="5096" actId="14100"/>
          <ac:grpSpMkLst>
            <pc:docMk/>
            <pc:sldMk cId="3975381180" sldId="347"/>
            <ac:grpSpMk id="23" creationId="{96D5418E-3E40-113B-F4DF-0E1EACFD8F4C}"/>
          </ac:grpSpMkLst>
        </pc:grpChg>
        <pc:grpChg chg="del">
          <ac:chgData name="Muzhaffar Ma'ruf Ibrahim" userId="58d7a0e6-3669-4799-9cb5-80c8fc52d80c" providerId="ADAL" clId="{FEF2B576-8026-45D1-826C-D5B79F5741DB}" dt="2024-08-24T23:24:14.092" v="5083" actId="478"/>
          <ac:grpSpMkLst>
            <pc:docMk/>
            <pc:sldMk cId="3975381180" sldId="347"/>
            <ac:grpSpMk id="25" creationId="{6FD09E41-3EDC-5966-2EA8-EBF72F383676}"/>
          </ac:grpSpMkLst>
        </pc:grpChg>
      </pc:sldChg>
      <pc:sldChg chg="add del">
        <pc:chgData name="Muzhaffar Ma'ruf Ibrahim" userId="58d7a0e6-3669-4799-9cb5-80c8fc52d80c" providerId="ADAL" clId="{FEF2B576-8026-45D1-826C-D5B79F5741DB}" dt="2024-08-24T23:23:54.963" v="5079"/>
        <pc:sldMkLst>
          <pc:docMk/>
          <pc:sldMk cId="627307724" sldId="348"/>
        </pc:sldMkLst>
      </pc:sldChg>
      <pc:sldChg chg="addSp delSp modSp add mod ord modClrScheme chgLayout">
        <pc:chgData name="Muzhaffar Ma'ruf Ibrahim" userId="58d7a0e6-3669-4799-9cb5-80c8fc52d80c" providerId="ADAL" clId="{FEF2B576-8026-45D1-826C-D5B79F5741DB}" dt="2024-08-26T13:47:20.733" v="6147" actId="113"/>
        <pc:sldMkLst>
          <pc:docMk/>
          <pc:sldMk cId="4170156842" sldId="348"/>
        </pc:sldMkLst>
        <pc:spChg chg="mod ord">
          <ac:chgData name="Muzhaffar Ma'ruf Ibrahim" userId="58d7a0e6-3669-4799-9cb5-80c8fc52d80c" providerId="ADAL" clId="{FEF2B576-8026-45D1-826C-D5B79F5741DB}" dt="2024-08-26T13:15:11.922" v="5957"/>
          <ac:spMkLst>
            <pc:docMk/>
            <pc:sldMk cId="4170156842" sldId="348"/>
            <ac:spMk id="2" creationId="{B1964849-DA1C-11BB-A66C-787CCABDC98A}"/>
          </ac:spMkLst>
        </pc:spChg>
        <pc:spChg chg="del mod">
          <ac:chgData name="Muzhaffar Ma'ruf Ibrahim" userId="58d7a0e6-3669-4799-9cb5-80c8fc52d80c" providerId="ADAL" clId="{FEF2B576-8026-45D1-826C-D5B79F5741DB}" dt="2024-08-26T13:08:39.192" v="5894" actId="478"/>
          <ac:spMkLst>
            <pc:docMk/>
            <pc:sldMk cId="4170156842" sldId="348"/>
            <ac:spMk id="3" creationId="{92B9ECFA-33B1-CA08-3FC3-963A41B8F964}"/>
          </ac:spMkLst>
        </pc:spChg>
        <pc:spChg chg="mod ord">
          <ac:chgData name="Muzhaffar Ma'ruf Ibrahim" userId="58d7a0e6-3669-4799-9cb5-80c8fc52d80c" providerId="ADAL" clId="{FEF2B576-8026-45D1-826C-D5B79F5741DB}" dt="2024-08-26T13:03:48.158" v="5840" actId="700"/>
          <ac:spMkLst>
            <pc:docMk/>
            <pc:sldMk cId="4170156842" sldId="348"/>
            <ac:spMk id="4" creationId="{62FBA6D9-47E2-CAE4-03EF-86FC5F4DB8B1}"/>
          </ac:spMkLst>
        </pc:spChg>
        <pc:spChg chg="add del mod ord">
          <ac:chgData name="Muzhaffar Ma'ruf Ibrahim" userId="58d7a0e6-3669-4799-9cb5-80c8fc52d80c" providerId="ADAL" clId="{FEF2B576-8026-45D1-826C-D5B79F5741DB}" dt="2024-08-26T13:03:51.617" v="5842" actId="478"/>
          <ac:spMkLst>
            <pc:docMk/>
            <pc:sldMk cId="4170156842" sldId="348"/>
            <ac:spMk id="5" creationId="{43FD9703-53CC-108A-B8DF-068707DF055C}"/>
          </ac:spMkLst>
        </pc:spChg>
        <pc:spChg chg="add del mod">
          <ac:chgData name="Muzhaffar Ma'ruf Ibrahim" userId="58d7a0e6-3669-4799-9cb5-80c8fc52d80c" providerId="ADAL" clId="{FEF2B576-8026-45D1-826C-D5B79F5741DB}" dt="2024-08-24T23:39:45.941" v="5158" actId="478"/>
          <ac:spMkLst>
            <pc:docMk/>
            <pc:sldMk cId="4170156842" sldId="348"/>
            <ac:spMk id="8" creationId="{67C094FA-5CEA-05EE-57FA-8C93B969FD55}"/>
          </ac:spMkLst>
        </pc:spChg>
        <pc:spChg chg="add mod">
          <ac:chgData name="Muzhaffar Ma'ruf Ibrahim" userId="58d7a0e6-3669-4799-9cb5-80c8fc52d80c" providerId="ADAL" clId="{FEF2B576-8026-45D1-826C-D5B79F5741DB}" dt="2024-08-26T13:09:21.972" v="5910" actId="1076"/>
          <ac:spMkLst>
            <pc:docMk/>
            <pc:sldMk cId="4170156842" sldId="348"/>
            <ac:spMk id="10" creationId="{221689FA-DFBE-CB2C-75DD-517DDC4C5DAF}"/>
          </ac:spMkLst>
        </pc:spChg>
        <pc:spChg chg="del">
          <ac:chgData name="Muzhaffar Ma'ruf Ibrahim" userId="58d7a0e6-3669-4799-9cb5-80c8fc52d80c" providerId="ADAL" clId="{FEF2B576-8026-45D1-826C-D5B79F5741DB}" dt="2024-08-24T23:39:42.947" v="5155" actId="478"/>
          <ac:spMkLst>
            <pc:docMk/>
            <pc:sldMk cId="4170156842" sldId="348"/>
            <ac:spMk id="11" creationId="{3419AFE3-674B-360B-2532-058ACA10F347}"/>
          </ac:spMkLst>
        </pc:spChg>
        <pc:spChg chg="mod ord">
          <ac:chgData name="Muzhaffar Ma'ruf Ibrahim" userId="58d7a0e6-3669-4799-9cb5-80c8fc52d80c" providerId="ADAL" clId="{FEF2B576-8026-45D1-826C-D5B79F5741DB}" dt="2024-08-26T13:47:20.733" v="6147" actId="113"/>
          <ac:spMkLst>
            <pc:docMk/>
            <pc:sldMk cId="4170156842" sldId="348"/>
            <ac:spMk id="13" creationId="{7FF05806-0918-AF1E-87E3-5003F1E51978}"/>
          </ac:spMkLst>
        </pc:spChg>
        <pc:graphicFrameChg chg="del mod modGraphic">
          <ac:chgData name="Muzhaffar Ma'ruf Ibrahim" userId="58d7a0e6-3669-4799-9cb5-80c8fc52d80c" providerId="ADAL" clId="{FEF2B576-8026-45D1-826C-D5B79F5741DB}" dt="2024-08-26T13:03:29.303" v="5837" actId="478"/>
          <ac:graphicFrameMkLst>
            <pc:docMk/>
            <pc:sldMk cId="4170156842" sldId="348"/>
            <ac:graphicFrameMk id="6" creationId="{599B79A7-E01B-E9CC-1909-FCD5393AB6FD}"/>
          </ac:graphicFrameMkLst>
        </pc:graphicFrameChg>
        <pc:picChg chg="del">
          <ac:chgData name="Muzhaffar Ma'ruf Ibrahim" userId="58d7a0e6-3669-4799-9cb5-80c8fc52d80c" providerId="ADAL" clId="{FEF2B576-8026-45D1-826C-D5B79F5741DB}" dt="2024-08-24T23:39:41.809" v="5154" actId="478"/>
          <ac:picMkLst>
            <pc:docMk/>
            <pc:sldMk cId="4170156842" sldId="348"/>
            <ac:picMk id="5" creationId="{F21BD90B-4ABA-E22F-97F8-08400FF644A8}"/>
          </ac:picMkLst>
        </pc:picChg>
        <pc:picChg chg="add del mod">
          <ac:chgData name="Muzhaffar Ma'ruf Ibrahim" userId="58d7a0e6-3669-4799-9cb5-80c8fc52d80c" providerId="ADAL" clId="{FEF2B576-8026-45D1-826C-D5B79F5741DB}" dt="2024-08-24T23:44:01.218" v="5246" actId="478"/>
          <ac:picMkLst>
            <pc:docMk/>
            <pc:sldMk cId="4170156842" sldId="348"/>
            <ac:picMk id="3074" creationId="{F597EE3B-6901-B372-7DF1-AEB9128826BB}"/>
          </ac:picMkLst>
        </pc:picChg>
      </pc:sldChg>
      <pc:sldChg chg="addSp delSp modSp add mod modClrScheme chgLayout">
        <pc:chgData name="Muzhaffar Ma'ruf Ibrahim" userId="58d7a0e6-3669-4799-9cb5-80c8fc52d80c" providerId="ADAL" clId="{FEF2B576-8026-45D1-826C-D5B79F5741DB}" dt="2024-08-26T13:14:58.168" v="5956" actId="14100"/>
        <pc:sldMkLst>
          <pc:docMk/>
          <pc:sldMk cId="3448387104" sldId="349"/>
        </pc:sldMkLst>
        <pc:spChg chg="mod ord">
          <ac:chgData name="Muzhaffar Ma'ruf Ibrahim" userId="58d7a0e6-3669-4799-9cb5-80c8fc52d80c" providerId="ADAL" clId="{FEF2B576-8026-45D1-826C-D5B79F5741DB}" dt="2024-08-26T13:08:19.093" v="5891"/>
          <ac:spMkLst>
            <pc:docMk/>
            <pc:sldMk cId="3448387104" sldId="349"/>
            <ac:spMk id="2" creationId="{B1964849-DA1C-11BB-A66C-787CCABDC98A}"/>
          </ac:spMkLst>
        </pc:spChg>
        <pc:spChg chg="add mod">
          <ac:chgData name="Muzhaffar Ma'ruf Ibrahim" userId="58d7a0e6-3669-4799-9cb5-80c8fc52d80c" providerId="ADAL" clId="{FEF2B576-8026-45D1-826C-D5B79F5741DB}" dt="2024-08-26T13:14:58.168" v="5956" actId="14100"/>
          <ac:spMkLst>
            <pc:docMk/>
            <pc:sldMk cId="3448387104" sldId="349"/>
            <ac:spMk id="3" creationId="{5DD75EAA-1D19-8C86-1CF9-DEFC8C84ADE3}"/>
          </ac:spMkLst>
        </pc:spChg>
        <pc:spChg chg="add del mod ord">
          <ac:chgData name="Muzhaffar Ma'ruf Ibrahim" userId="58d7a0e6-3669-4799-9cb5-80c8fc52d80c" providerId="ADAL" clId="{FEF2B576-8026-45D1-826C-D5B79F5741DB}" dt="2024-08-25T09:02:56.008" v="5691" actId="478"/>
          <ac:spMkLst>
            <pc:docMk/>
            <pc:sldMk cId="3448387104" sldId="349"/>
            <ac:spMk id="3" creationId="{BA60A06C-CB9A-F75E-1CFF-AD1011AE8053}"/>
          </ac:spMkLst>
        </pc:spChg>
        <pc:spChg chg="mod ord">
          <ac:chgData name="Muzhaffar Ma'ruf Ibrahim" userId="58d7a0e6-3669-4799-9cb5-80c8fc52d80c" providerId="ADAL" clId="{FEF2B576-8026-45D1-826C-D5B79F5741DB}" dt="2024-08-25T09:02:53.366" v="5690" actId="700"/>
          <ac:spMkLst>
            <pc:docMk/>
            <pc:sldMk cId="3448387104" sldId="349"/>
            <ac:spMk id="4" creationId="{62FBA6D9-47E2-CAE4-03EF-86FC5F4DB8B1}"/>
          </ac:spMkLst>
        </pc:spChg>
        <pc:spChg chg="del mod">
          <ac:chgData name="Muzhaffar Ma'ruf Ibrahim" userId="58d7a0e6-3669-4799-9cb5-80c8fc52d80c" providerId="ADAL" clId="{FEF2B576-8026-45D1-826C-D5B79F5741DB}" dt="2024-08-25T11:12:28.301" v="5698" actId="478"/>
          <ac:spMkLst>
            <pc:docMk/>
            <pc:sldMk cId="3448387104" sldId="349"/>
            <ac:spMk id="16" creationId="{74856710-C205-77A6-3071-01CC0D269DB8}"/>
          </ac:spMkLst>
        </pc:spChg>
        <pc:picChg chg="add mod">
          <ac:chgData name="Muzhaffar Ma'ruf Ibrahim" userId="58d7a0e6-3669-4799-9cb5-80c8fc52d80c" providerId="ADAL" clId="{FEF2B576-8026-45D1-826C-D5B79F5741DB}" dt="2024-08-26T13:13:20.707" v="5932" actId="1076"/>
          <ac:picMkLst>
            <pc:docMk/>
            <pc:sldMk cId="3448387104" sldId="349"/>
            <ac:picMk id="6" creationId="{A67AC1D9-C53A-77C6-C395-E259EBADA308}"/>
          </ac:picMkLst>
        </pc:picChg>
        <pc:picChg chg="del mod">
          <ac:chgData name="Muzhaffar Ma'ruf Ibrahim" userId="58d7a0e6-3669-4799-9cb5-80c8fc52d80c" providerId="ADAL" clId="{FEF2B576-8026-45D1-826C-D5B79F5741DB}" dt="2024-08-25T09:01:18.380" v="5658" actId="21"/>
          <ac:picMkLst>
            <pc:docMk/>
            <pc:sldMk cId="3448387104" sldId="349"/>
            <ac:picMk id="9" creationId="{CE06A62A-2DE6-0D36-C9CB-F6B7CF642D9F}"/>
          </ac:picMkLst>
        </pc:picChg>
        <pc:picChg chg="del">
          <ac:chgData name="Muzhaffar Ma'ruf Ibrahim" userId="58d7a0e6-3669-4799-9cb5-80c8fc52d80c" providerId="ADAL" clId="{FEF2B576-8026-45D1-826C-D5B79F5741DB}" dt="2024-08-25T09:01:56.002" v="5679" actId="21"/>
          <ac:picMkLst>
            <pc:docMk/>
            <pc:sldMk cId="3448387104" sldId="349"/>
            <ac:picMk id="12" creationId="{0305E880-1B1B-3383-6FFD-FA1D50D4974A}"/>
          </ac:picMkLst>
        </pc:picChg>
        <pc:picChg chg="del">
          <ac:chgData name="Muzhaffar Ma'ruf Ibrahim" userId="58d7a0e6-3669-4799-9cb5-80c8fc52d80c" providerId="ADAL" clId="{FEF2B576-8026-45D1-826C-D5B79F5741DB}" dt="2024-08-25T09:01:13.642" v="5656" actId="478"/>
          <ac:picMkLst>
            <pc:docMk/>
            <pc:sldMk cId="3448387104" sldId="349"/>
            <ac:picMk id="15" creationId="{C81FE818-14CB-29C9-3F0A-09D5CA46C685}"/>
          </ac:picMkLst>
        </pc:picChg>
      </pc:sldChg>
      <pc:sldChg chg="addSp modSp add del mod">
        <pc:chgData name="Muzhaffar Ma'ruf Ibrahim" userId="58d7a0e6-3669-4799-9cb5-80c8fc52d80c" providerId="ADAL" clId="{FEF2B576-8026-45D1-826C-D5B79F5741DB}" dt="2024-08-25T01:24:28.825" v="5488" actId="47"/>
        <pc:sldMkLst>
          <pc:docMk/>
          <pc:sldMk cId="2466028385" sldId="350"/>
        </pc:sldMkLst>
        <pc:spChg chg="add mod">
          <ac:chgData name="Muzhaffar Ma'ruf Ibrahim" userId="58d7a0e6-3669-4799-9cb5-80c8fc52d80c" providerId="ADAL" clId="{FEF2B576-8026-45D1-826C-D5B79F5741DB}" dt="2024-08-25T01:24:14.726" v="5487" actId="14100"/>
          <ac:spMkLst>
            <pc:docMk/>
            <pc:sldMk cId="2466028385" sldId="350"/>
            <ac:spMk id="3" creationId="{74BC5815-9EE2-D07E-41AA-99B8536E966E}"/>
          </ac:spMkLst>
        </pc:spChg>
        <pc:picChg chg="mod">
          <ac:chgData name="Muzhaffar Ma'ruf Ibrahim" userId="58d7a0e6-3669-4799-9cb5-80c8fc52d80c" providerId="ADAL" clId="{FEF2B576-8026-45D1-826C-D5B79F5741DB}" dt="2024-08-25T01:24:14.726" v="5487" actId="14100"/>
          <ac:picMkLst>
            <pc:docMk/>
            <pc:sldMk cId="2466028385" sldId="350"/>
            <ac:picMk id="14" creationId="{E8D221C3-1DC2-170F-F0E1-8D1EBAF54D8E}"/>
          </ac:picMkLst>
        </pc:picChg>
      </pc:sldChg>
      <pc:sldChg chg="new del">
        <pc:chgData name="Muzhaffar Ma'ruf Ibrahim" userId="58d7a0e6-3669-4799-9cb5-80c8fc52d80c" providerId="ADAL" clId="{FEF2B576-8026-45D1-826C-D5B79F5741DB}" dt="2024-08-25T01:20:15.896" v="5468" actId="680"/>
        <pc:sldMkLst>
          <pc:docMk/>
          <pc:sldMk cId="3812338949" sldId="350"/>
        </pc:sldMkLst>
      </pc:sldChg>
      <pc:sldChg chg="addSp delSp modSp add mod ord modShow">
        <pc:chgData name="Muzhaffar Ma'ruf Ibrahim" userId="58d7a0e6-3669-4799-9cb5-80c8fc52d80c" providerId="ADAL" clId="{FEF2B576-8026-45D1-826C-D5B79F5741DB}" dt="2024-08-27T01:17:48.339" v="6616" actId="729"/>
        <pc:sldMkLst>
          <pc:docMk/>
          <pc:sldMk cId="4177746093" sldId="351"/>
        </pc:sldMkLst>
        <pc:spChg chg="add del mod">
          <ac:chgData name="Muzhaffar Ma'ruf Ibrahim" userId="58d7a0e6-3669-4799-9cb5-80c8fc52d80c" providerId="ADAL" clId="{FEF2B576-8026-45D1-826C-D5B79F5741DB}" dt="2024-08-25T08:49:39.428" v="5587" actId="478"/>
          <ac:spMkLst>
            <pc:docMk/>
            <pc:sldMk cId="4177746093" sldId="351"/>
            <ac:spMk id="3" creationId="{74BC5815-9EE2-D07E-41AA-99B8536E966E}"/>
          </ac:spMkLst>
        </pc:spChg>
        <pc:spChg chg="add del mod">
          <ac:chgData name="Muzhaffar Ma'ruf Ibrahim" userId="58d7a0e6-3669-4799-9cb5-80c8fc52d80c" providerId="ADAL" clId="{FEF2B576-8026-45D1-826C-D5B79F5741DB}" dt="2024-08-25T08:49:22.327" v="5579" actId="478"/>
          <ac:spMkLst>
            <pc:docMk/>
            <pc:sldMk cId="4177746093" sldId="351"/>
            <ac:spMk id="5" creationId="{AE833FC1-E890-8C89-0B18-386A21C25256}"/>
          </ac:spMkLst>
        </pc:spChg>
        <pc:spChg chg="add del mod">
          <ac:chgData name="Muzhaffar Ma'ruf Ibrahim" userId="58d7a0e6-3669-4799-9cb5-80c8fc52d80c" providerId="ADAL" clId="{FEF2B576-8026-45D1-826C-D5B79F5741DB}" dt="2024-08-25T01:32:04.752" v="5520" actId="478"/>
          <ac:spMkLst>
            <pc:docMk/>
            <pc:sldMk cId="4177746093" sldId="351"/>
            <ac:spMk id="6" creationId="{3654098C-7999-5494-78BB-82F198E39B96}"/>
          </ac:spMkLst>
        </pc:spChg>
        <pc:spChg chg="add del mod">
          <ac:chgData name="Muzhaffar Ma'ruf Ibrahim" userId="58d7a0e6-3669-4799-9cb5-80c8fc52d80c" providerId="ADAL" clId="{FEF2B576-8026-45D1-826C-D5B79F5741DB}" dt="2024-08-25T08:49:27.990" v="5581" actId="478"/>
          <ac:spMkLst>
            <pc:docMk/>
            <pc:sldMk cId="4177746093" sldId="351"/>
            <ac:spMk id="8" creationId="{BCEE50F7-53D8-4E45-6285-44C5EED80373}"/>
          </ac:spMkLst>
        </pc:spChg>
        <pc:picChg chg="add mod">
          <ac:chgData name="Muzhaffar Ma'ruf Ibrahim" userId="58d7a0e6-3669-4799-9cb5-80c8fc52d80c" providerId="ADAL" clId="{FEF2B576-8026-45D1-826C-D5B79F5741DB}" dt="2024-08-25T08:49:47.730" v="5591" actId="1076"/>
          <ac:picMkLst>
            <pc:docMk/>
            <pc:sldMk cId="4177746093" sldId="351"/>
            <ac:picMk id="10" creationId="{78C403B2-C51D-B77A-5D57-AC1B3EB09479}"/>
          </ac:picMkLst>
        </pc:picChg>
        <pc:picChg chg="add del mod">
          <ac:chgData name="Muzhaffar Ma'ruf Ibrahim" userId="58d7a0e6-3669-4799-9cb5-80c8fc52d80c" providerId="ADAL" clId="{FEF2B576-8026-45D1-826C-D5B79F5741DB}" dt="2024-08-25T08:49:40.080" v="5588" actId="478"/>
          <ac:picMkLst>
            <pc:docMk/>
            <pc:sldMk cId="4177746093" sldId="351"/>
            <ac:picMk id="14" creationId="{E8D221C3-1DC2-170F-F0E1-8D1EBAF54D8E}"/>
          </ac:picMkLst>
        </pc:picChg>
      </pc:sldChg>
      <pc:sldChg chg="addSp delSp modSp add mod ord modShow">
        <pc:chgData name="Muzhaffar Ma'ruf Ibrahim" userId="58d7a0e6-3669-4799-9cb5-80c8fc52d80c" providerId="ADAL" clId="{FEF2B576-8026-45D1-826C-D5B79F5741DB}" dt="2024-08-27T01:25:13.347" v="6625" actId="729"/>
        <pc:sldMkLst>
          <pc:docMk/>
          <pc:sldMk cId="3029151592" sldId="352"/>
        </pc:sldMkLst>
        <pc:spChg chg="add del mod">
          <ac:chgData name="Muzhaffar Ma'ruf Ibrahim" userId="58d7a0e6-3669-4799-9cb5-80c8fc52d80c" providerId="ADAL" clId="{FEF2B576-8026-45D1-826C-D5B79F5741DB}" dt="2024-08-25T01:32:03.339" v="5519" actId="478"/>
          <ac:spMkLst>
            <pc:docMk/>
            <pc:sldMk cId="3029151592" sldId="352"/>
            <ac:spMk id="5" creationId="{B4DAE0B4-EA0A-15C9-7CEC-A6F5B7413CE9}"/>
          </ac:spMkLst>
        </pc:spChg>
        <pc:spChg chg="add del mod">
          <ac:chgData name="Muzhaffar Ma'ruf Ibrahim" userId="58d7a0e6-3669-4799-9cb5-80c8fc52d80c" providerId="ADAL" clId="{FEF2B576-8026-45D1-826C-D5B79F5741DB}" dt="2024-08-25T08:46:07.303" v="5555" actId="478"/>
          <ac:spMkLst>
            <pc:docMk/>
            <pc:sldMk cId="3029151592" sldId="352"/>
            <ac:spMk id="6" creationId="{964842AA-6EB0-701F-91FA-C7CB1024F431}"/>
          </ac:spMkLst>
        </pc:spChg>
        <pc:spChg chg="add del">
          <ac:chgData name="Muzhaffar Ma'ruf Ibrahim" userId="58d7a0e6-3669-4799-9cb5-80c8fc52d80c" providerId="ADAL" clId="{FEF2B576-8026-45D1-826C-D5B79F5741DB}" dt="2024-08-25T08:40:29.933" v="5551" actId="22"/>
          <ac:spMkLst>
            <pc:docMk/>
            <pc:sldMk cId="3029151592" sldId="352"/>
            <ac:spMk id="8" creationId="{405FA31B-5228-9E18-2D36-3555CC08B304}"/>
          </ac:spMkLst>
        </pc:spChg>
        <pc:spChg chg="add mod">
          <ac:chgData name="Muzhaffar Ma'ruf Ibrahim" userId="58d7a0e6-3669-4799-9cb5-80c8fc52d80c" providerId="ADAL" clId="{FEF2B576-8026-45D1-826C-D5B79F5741DB}" dt="2024-08-26T13:23:50.959" v="5989" actId="20577"/>
          <ac:spMkLst>
            <pc:docMk/>
            <pc:sldMk cId="3029151592" sldId="352"/>
            <ac:spMk id="9" creationId="{DE757DBC-8702-64FD-13FD-08B8EA777A47}"/>
          </ac:spMkLst>
        </pc:spChg>
        <pc:spChg chg="add del">
          <ac:chgData name="Muzhaffar Ma'ruf Ibrahim" userId="58d7a0e6-3669-4799-9cb5-80c8fc52d80c" providerId="ADAL" clId="{FEF2B576-8026-45D1-826C-D5B79F5741DB}" dt="2024-08-25T08:40:32.266" v="5553" actId="22"/>
          <ac:spMkLst>
            <pc:docMk/>
            <pc:sldMk cId="3029151592" sldId="352"/>
            <ac:spMk id="10" creationId="{AE29C457-3281-F4A7-1C68-5D1814521C7F}"/>
          </ac:spMkLst>
        </pc:spChg>
        <pc:spChg chg="add mod ord">
          <ac:chgData name="Muzhaffar Ma'ruf Ibrahim" userId="58d7a0e6-3669-4799-9cb5-80c8fc52d80c" providerId="ADAL" clId="{FEF2B576-8026-45D1-826C-D5B79F5741DB}" dt="2024-08-26T13:11:24.640" v="5924" actId="14100"/>
          <ac:spMkLst>
            <pc:docMk/>
            <pc:sldMk cId="3029151592" sldId="352"/>
            <ac:spMk id="16" creationId="{1AB0843A-FA37-3651-C5DA-40D46BA0B086}"/>
          </ac:spMkLst>
        </pc:spChg>
        <pc:picChg chg="add del">
          <ac:chgData name="Muzhaffar Ma'ruf Ibrahim" userId="58d7a0e6-3669-4799-9cb5-80c8fc52d80c" providerId="ADAL" clId="{FEF2B576-8026-45D1-826C-D5B79F5741DB}" dt="2024-08-26T13:10:59.344" v="5914" actId="22"/>
          <ac:picMkLst>
            <pc:docMk/>
            <pc:sldMk cId="3029151592" sldId="352"/>
            <ac:picMk id="6" creationId="{478808F9-6E53-F527-8B55-BE1CCEB16437}"/>
          </ac:picMkLst>
        </pc:picChg>
        <pc:picChg chg="add mod">
          <ac:chgData name="Muzhaffar Ma'ruf Ibrahim" userId="58d7a0e6-3669-4799-9cb5-80c8fc52d80c" providerId="ADAL" clId="{FEF2B576-8026-45D1-826C-D5B79F5741DB}" dt="2024-08-26T13:11:13.875" v="5919" actId="1076"/>
          <ac:picMkLst>
            <pc:docMk/>
            <pc:sldMk cId="3029151592" sldId="352"/>
            <ac:picMk id="8" creationId="{0F64EA1E-CADE-46CE-C721-DE3E79B87235}"/>
          </ac:picMkLst>
        </pc:picChg>
        <pc:picChg chg="add del">
          <ac:chgData name="Muzhaffar Ma'ruf Ibrahim" userId="58d7a0e6-3669-4799-9cb5-80c8fc52d80c" providerId="ADAL" clId="{FEF2B576-8026-45D1-826C-D5B79F5741DB}" dt="2024-08-25T08:46:13.156" v="5558" actId="22"/>
          <ac:picMkLst>
            <pc:docMk/>
            <pc:sldMk cId="3029151592" sldId="352"/>
            <ac:picMk id="12" creationId="{7AE7D0F6-0D19-17FC-747B-B955F261D737}"/>
          </ac:picMkLst>
        </pc:picChg>
        <pc:picChg chg="del">
          <ac:chgData name="Muzhaffar Ma'ruf Ibrahim" userId="58d7a0e6-3669-4799-9cb5-80c8fc52d80c" providerId="ADAL" clId="{FEF2B576-8026-45D1-826C-D5B79F5741DB}" dt="2024-08-25T08:46:09.963" v="5556" actId="478"/>
          <ac:picMkLst>
            <pc:docMk/>
            <pc:sldMk cId="3029151592" sldId="352"/>
            <ac:picMk id="14" creationId="{E8D221C3-1DC2-170F-F0E1-8D1EBAF54D8E}"/>
          </ac:picMkLst>
        </pc:picChg>
        <pc:picChg chg="add del mod">
          <ac:chgData name="Muzhaffar Ma'ruf Ibrahim" userId="58d7a0e6-3669-4799-9cb5-80c8fc52d80c" providerId="ADAL" clId="{FEF2B576-8026-45D1-826C-D5B79F5741DB}" dt="2024-08-26T13:10:57.456" v="5912" actId="478"/>
          <ac:picMkLst>
            <pc:docMk/>
            <pc:sldMk cId="3029151592" sldId="352"/>
            <ac:picMk id="15" creationId="{C5966205-743E-5915-52F7-DC3B75892DD9}"/>
          </ac:picMkLst>
        </pc:picChg>
      </pc:sldChg>
      <pc:sldChg chg="addSp delSp modSp add mod modShow">
        <pc:chgData name="Muzhaffar Ma'ruf Ibrahim" userId="58d7a0e6-3669-4799-9cb5-80c8fc52d80c" providerId="ADAL" clId="{FEF2B576-8026-45D1-826C-D5B79F5741DB}" dt="2024-08-27T01:17:50.610" v="6617" actId="729"/>
        <pc:sldMkLst>
          <pc:docMk/>
          <pc:sldMk cId="2686408312" sldId="353"/>
        </pc:sldMkLst>
        <pc:spChg chg="mod">
          <ac:chgData name="Muzhaffar Ma'ruf Ibrahim" userId="58d7a0e6-3669-4799-9cb5-80c8fc52d80c" providerId="ADAL" clId="{FEF2B576-8026-45D1-826C-D5B79F5741DB}" dt="2024-08-25T01:25:41.214" v="5501" actId="14100"/>
          <ac:spMkLst>
            <pc:docMk/>
            <pc:sldMk cId="2686408312" sldId="353"/>
            <ac:spMk id="3" creationId="{74BC5815-9EE2-D07E-41AA-99B8536E966E}"/>
          </ac:spMkLst>
        </pc:spChg>
        <pc:spChg chg="add mod">
          <ac:chgData name="Muzhaffar Ma'ruf Ibrahim" userId="58d7a0e6-3669-4799-9cb5-80c8fc52d80c" providerId="ADAL" clId="{FEF2B576-8026-45D1-826C-D5B79F5741DB}" dt="2024-08-25T01:25:46.664" v="5504" actId="14100"/>
          <ac:spMkLst>
            <pc:docMk/>
            <pc:sldMk cId="2686408312" sldId="353"/>
            <ac:spMk id="5" creationId="{F6935176-F2AA-48BC-359D-71C90B98DC42}"/>
          </ac:spMkLst>
        </pc:spChg>
        <pc:spChg chg="add del mod">
          <ac:chgData name="Muzhaffar Ma'ruf Ibrahim" userId="58d7a0e6-3669-4799-9cb5-80c8fc52d80c" providerId="ADAL" clId="{FEF2B576-8026-45D1-826C-D5B79F5741DB}" dt="2024-08-25T01:32:06.233" v="5521" actId="478"/>
          <ac:spMkLst>
            <pc:docMk/>
            <pc:sldMk cId="2686408312" sldId="353"/>
            <ac:spMk id="6" creationId="{FA2C8C10-7DFD-A25B-65B7-B1ED32275C69}"/>
          </ac:spMkLst>
        </pc:spChg>
        <pc:spChg chg="add mod">
          <ac:chgData name="Muzhaffar Ma'ruf Ibrahim" userId="58d7a0e6-3669-4799-9cb5-80c8fc52d80c" providerId="ADAL" clId="{FEF2B576-8026-45D1-826C-D5B79F5741DB}" dt="2024-08-25T08:54:16.535" v="5629" actId="20577"/>
          <ac:spMkLst>
            <pc:docMk/>
            <pc:sldMk cId="2686408312" sldId="353"/>
            <ac:spMk id="8" creationId="{BA3FE761-8692-F3FB-B98F-1F7B12C3F541}"/>
          </ac:spMkLst>
        </pc:spChg>
      </pc:sldChg>
      <pc:sldChg chg="addSp modSp add mod modShow">
        <pc:chgData name="Muzhaffar Ma'ruf Ibrahim" userId="58d7a0e6-3669-4799-9cb5-80c8fc52d80c" providerId="ADAL" clId="{FEF2B576-8026-45D1-826C-D5B79F5741DB}" dt="2024-08-27T01:17:52.873" v="6618" actId="729"/>
        <pc:sldMkLst>
          <pc:docMk/>
          <pc:sldMk cId="3999664586" sldId="354"/>
        </pc:sldMkLst>
        <pc:spChg chg="mod">
          <ac:chgData name="Muzhaffar Ma'ruf Ibrahim" userId="58d7a0e6-3669-4799-9cb5-80c8fc52d80c" providerId="ADAL" clId="{FEF2B576-8026-45D1-826C-D5B79F5741DB}" dt="2024-08-25T01:26:05.751" v="5506" actId="14100"/>
          <ac:spMkLst>
            <pc:docMk/>
            <pc:sldMk cId="3999664586" sldId="354"/>
            <ac:spMk id="3" creationId="{74BC5815-9EE2-D07E-41AA-99B8536E966E}"/>
          </ac:spMkLst>
        </pc:spChg>
        <pc:spChg chg="add mod">
          <ac:chgData name="Muzhaffar Ma'ruf Ibrahim" userId="58d7a0e6-3669-4799-9cb5-80c8fc52d80c" providerId="ADAL" clId="{FEF2B576-8026-45D1-826C-D5B79F5741DB}" dt="2024-08-25T01:26:10.198" v="5509" actId="1076"/>
          <ac:spMkLst>
            <pc:docMk/>
            <pc:sldMk cId="3999664586" sldId="354"/>
            <ac:spMk id="5" creationId="{57111F73-3562-876B-A1A4-3CEB7575123E}"/>
          </ac:spMkLst>
        </pc:spChg>
        <pc:spChg chg="add mod">
          <ac:chgData name="Muzhaffar Ma'ruf Ibrahim" userId="58d7a0e6-3669-4799-9cb5-80c8fc52d80c" providerId="ADAL" clId="{FEF2B576-8026-45D1-826C-D5B79F5741DB}" dt="2024-08-25T08:54:13.355" v="5627" actId="20577"/>
          <ac:spMkLst>
            <pc:docMk/>
            <pc:sldMk cId="3999664586" sldId="354"/>
            <ac:spMk id="7" creationId="{F5B2F960-89FC-45DB-CE8A-34B190C2B818}"/>
          </ac:spMkLst>
        </pc:spChg>
      </pc:sldChg>
      <pc:sldChg chg="addSp modSp add mod modShow">
        <pc:chgData name="Muzhaffar Ma'ruf Ibrahim" userId="58d7a0e6-3669-4799-9cb5-80c8fc52d80c" providerId="ADAL" clId="{FEF2B576-8026-45D1-826C-D5B79F5741DB}" dt="2024-08-27T01:17:54.744" v="6619" actId="729"/>
        <pc:sldMkLst>
          <pc:docMk/>
          <pc:sldMk cId="1300148382" sldId="355"/>
        </pc:sldMkLst>
        <pc:spChg chg="mod">
          <ac:chgData name="Muzhaffar Ma'ruf Ibrahim" userId="58d7a0e6-3669-4799-9cb5-80c8fc52d80c" providerId="ADAL" clId="{FEF2B576-8026-45D1-826C-D5B79F5741DB}" dt="2024-08-25T08:57:10.199" v="5634" actId="1076"/>
          <ac:spMkLst>
            <pc:docMk/>
            <pc:sldMk cId="1300148382" sldId="355"/>
            <ac:spMk id="3" creationId="{74BC5815-9EE2-D07E-41AA-99B8536E966E}"/>
          </ac:spMkLst>
        </pc:spChg>
        <pc:spChg chg="add mod">
          <ac:chgData name="Muzhaffar Ma'ruf Ibrahim" userId="58d7a0e6-3669-4799-9cb5-80c8fc52d80c" providerId="ADAL" clId="{FEF2B576-8026-45D1-826C-D5B79F5741DB}" dt="2024-08-25T08:57:34.636" v="5644" actId="1076"/>
          <ac:spMkLst>
            <pc:docMk/>
            <pc:sldMk cId="1300148382" sldId="355"/>
            <ac:spMk id="6" creationId="{FB9C1BA1-06FD-14AF-0806-F0B037B4C0CF}"/>
          </ac:spMkLst>
        </pc:spChg>
      </pc:sldChg>
      <pc:sldChg chg="add del mod ord modShow">
        <pc:chgData name="Muzhaffar Ma'ruf Ibrahim" userId="58d7a0e6-3669-4799-9cb5-80c8fc52d80c" providerId="ADAL" clId="{FEF2B576-8026-45D1-826C-D5B79F5741DB}" dt="2024-08-27T01:17:39.925" v="6614" actId="729"/>
        <pc:sldMkLst>
          <pc:docMk/>
          <pc:sldMk cId="2139316989" sldId="356"/>
        </pc:sldMkLst>
      </pc:sldChg>
      <pc:sldChg chg="modSp add mod modShow">
        <pc:chgData name="Muzhaffar Ma'ruf Ibrahim" userId="58d7a0e6-3669-4799-9cb5-80c8fc52d80c" providerId="ADAL" clId="{FEF2B576-8026-45D1-826C-D5B79F5741DB}" dt="2024-08-27T01:17:45.228" v="6615" actId="729"/>
        <pc:sldMkLst>
          <pc:docMk/>
          <pc:sldMk cId="599206208" sldId="357"/>
        </pc:sldMkLst>
        <pc:spChg chg="mod">
          <ac:chgData name="Muzhaffar Ma'ruf Ibrahim" userId="58d7a0e6-3669-4799-9cb5-80c8fc52d80c" providerId="ADAL" clId="{FEF2B576-8026-45D1-826C-D5B79F5741DB}" dt="2024-08-25T08:54:20.669" v="5631" actId="20577"/>
          <ac:spMkLst>
            <pc:docMk/>
            <pc:sldMk cId="599206208" sldId="357"/>
            <ac:spMk id="8" creationId="{BCEE50F7-53D8-4E45-6285-44C5EED80373}"/>
          </ac:spMkLst>
        </pc:spChg>
      </pc:sldChg>
      <pc:sldChg chg="delSp add del mod">
        <pc:chgData name="Muzhaffar Ma'ruf Ibrahim" userId="58d7a0e6-3669-4799-9cb5-80c8fc52d80c" providerId="ADAL" clId="{FEF2B576-8026-45D1-826C-D5B79F5741DB}" dt="2024-08-25T09:00:04.712" v="5647" actId="47"/>
        <pc:sldMkLst>
          <pc:docMk/>
          <pc:sldMk cId="2598741289" sldId="358"/>
        </pc:sldMkLst>
        <pc:spChg chg="del">
          <ac:chgData name="Muzhaffar Ma'ruf Ibrahim" userId="58d7a0e6-3669-4799-9cb5-80c8fc52d80c" providerId="ADAL" clId="{FEF2B576-8026-45D1-826C-D5B79F5741DB}" dt="2024-08-25T08:57:52.007" v="5646" actId="478"/>
          <ac:spMkLst>
            <pc:docMk/>
            <pc:sldMk cId="2598741289" sldId="358"/>
            <ac:spMk id="3" creationId="{74BC5815-9EE2-D07E-41AA-99B8536E966E}"/>
          </ac:spMkLst>
        </pc:spChg>
        <pc:spChg chg="del">
          <ac:chgData name="Muzhaffar Ma'ruf Ibrahim" userId="58d7a0e6-3669-4799-9cb5-80c8fc52d80c" providerId="ADAL" clId="{FEF2B576-8026-45D1-826C-D5B79F5741DB}" dt="2024-08-25T08:57:52.007" v="5646" actId="478"/>
          <ac:spMkLst>
            <pc:docMk/>
            <pc:sldMk cId="2598741289" sldId="358"/>
            <ac:spMk id="5" creationId="{57111F73-3562-876B-A1A4-3CEB7575123E}"/>
          </ac:spMkLst>
        </pc:spChg>
        <pc:spChg chg="del">
          <ac:chgData name="Muzhaffar Ma'ruf Ibrahim" userId="58d7a0e6-3669-4799-9cb5-80c8fc52d80c" providerId="ADAL" clId="{FEF2B576-8026-45D1-826C-D5B79F5741DB}" dt="2024-08-25T08:57:52.007" v="5646" actId="478"/>
          <ac:spMkLst>
            <pc:docMk/>
            <pc:sldMk cId="2598741289" sldId="358"/>
            <ac:spMk id="7" creationId="{F5B2F960-89FC-45DB-CE8A-34B190C2B818}"/>
          </ac:spMkLst>
        </pc:spChg>
        <pc:picChg chg="del">
          <ac:chgData name="Muzhaffar Ma'ruf Ibrahim" userId="58d7a0e6-3669-4799-9cb5-80c8fc52d80c" providerId="ADAL" clId="{FEF2B576-8026-45D1-826C-D5B79F5741DB}" dt="2024-08-25T08:57:52.007" v="5646" actId="478"/>
          <ac:picMkLst>
            <pc:docMk/>
            <pc:sldMk cId="2598741289" sldId="358"/>
            <ac:picMk id="14" creationId="{E8D221C3-1DC2-170F-F0E1-8D1EBAF54D8E}"/>
          </ac:picMkLst>
        </pc:picChg>
      </pc:sldChg>
      <pc:sldChg chg="addSp delSp modSp add mod">
        <pc:chgData name="Muzhaffar Ma'ruf Ibrahim" userId="58d7a0e6-3669-4799-9cb5-80c8fc52d80c" providerId="ADAL" clId="{FEF2B576-8026-45D1-826C-D5B79F5741DB}" dt="2024-08-26T14:00:14.011" v="6164" actId="20577"/>
        <pc:sldMkLst>
          <pc:docMk/>
          <pc:sldMk cId="3401663507" sldId="358"/>
        </pc:sldMkLst>
        <pc:spChg chg="mod">
          <ac:chgData name="Muzhaffar Ma'ruf Ibrahim" userId="58d7a0e6-3669-4799-9cb5-80c8fc52d80c" providerId="ADAL" clId="{FEF2B576-8026-45D1-826C-D5B79F5741DB}" dt="2024-08-26T13:07:30.206" v="5879"/>
          <ac:spMkLst>
            <pc:docMk/>
            <pc:sldMk cId="3401663507" sldId="358"/>
            <ac:spMk id="2" creationId="{B1964849-DA1C-11BB-A66C-787CCABDC98A}"/>
          </ac:spMkLst>
        </pc:spChg>
        <pc:spChg chg="mod">
          <ac:chgData name="Muzhaffar Ma'ruf Ibrahim" userId="58d7a0e6-3669-4799-9cb5-80c8fc52d80c" providerId="ADAL" clId="{FEF2B576-8026-45D1-826C-D5B79F5741DB}" dt="2024-08-25T09:01:47.474" v="5675" actId="20577"/>
          <ac:spMkLst>
            <pc:docMk/>
            <pc:sldMk cId="3401663507" sldId="358"/>
            <ac:spMk id="3" creationId="{5C76062F-040B-423A-E3BA-F8B651B61B51}"/>
          </ac:spMkLst>
        </pc:spChg>
        <pc:spChg chg="add mod">
          <ac:chgData name="Muzhaffar Ma'ruf Ibrahim" userId="58d7a0e6-3669-4799-9cb5-80c8fc52d80c" providerId="ADAL" clId="{FEF2B576-8026-45D1-826C-D5B79F5741DB}" dt="2024-08-26T14:00:14.011" v="6164" actId="20577"/>
          <ac:spMkLst>
            <pc:docMk/>
            <pc:sldMk cId="3401663507" sldId="358"/>
            <ac:spMk id="5" creationId="{5BDFB133-D2A8-BA15-F9B6-9898EF1B1601}"/>
          </ac:spMkLst>
        </pc:spChg>
        <pc:spChg chg="del mod">
          <ac:chgData name="Muzhaffar Ma'ruf Ibrahim" userId="58d7a0e6-3669-4799-9cb5-80c8fc52d80c" providerId="ADAL" clId="{FEF2B576-8026-45D1-826C-D5B79F5741DB}" dt="2024-08-26T12:59:35.913" v="5816" actId="478"/>
          <ac:spMkLst>
            <pc:docMk/>
            <pc:sldMk cId="3401663507" sldId="358"/>
            <ac:spMk id="16" creationId="{74856710-C205-77A6-3071-01CC0D269DB8}"/>
          </ac:spMkLst>
        </pc:spChg>
        <pc:picChg chg="add mod">
          <ac:chgData name="Muzhaffar Ma'ruf Ibrahim" userId="58d7a0e6-3669-4799-9cb5-80c8fc52d80c" providerId="ADAL" clId="{FEF2B576-8026-45D1-826C-D5B79F5741DB}" dt="2024-08-26T12:59:39.896" v="5818" actId="1076"/>
          <ac:picMkLst>
            <pc:docMk/>
            <pc:sldMk cId="3401663507" sldId="358"/>
            <ac:picMk id="9" creationId="{CE06A62A-2DE6-0D36-C9CB-F6B7CF642D9F}"/>
          </ac:picMkLst>
        </pc:picChg>
        <pc:picChg chg="del">
          <ac:chgData name="Muzhaffar Ma'ruf Ibrahim" userId="58d7a0e6-3669-4799-9cb5-80c8fc52d80c" providerId="ADAL" clId="{FEF2B576-8026-45D1-826C-D5B79F5741DB}" dt="2024-08-25T09:01:21.168" v="5659" actId="478"/>
          <ac:picMkLst>
            <pc:docMk/>
            <pc:sldMk cId="3401663507" sldId="358"/>
            <ac:picMk id="15" creationId="{C81FE818-14CB-29C9-3F0A-09D5CA46C685}"/>
          </ac:picMkLst>
        </pc:picChg>
      </pc:sldChg>
      <pc:sldChg chg="addSp delSp modSp add mod">
        <pc:chgData name="Muzhaffar Ma'ruf Ibrahim" userId="58d7a0e6-3669-4799-9cb5-80c8fc52d80c" providerId="ADAL" clId="{FEF2B576-8026-45D1-826C-D5B79F5741DB}" dt="2024-08-26T14:00:36.709" v="6173" actId="20577"/>
        <pc:sldMkLst>
          <pc:docMk/>
          <pc:sldMk cId="948938397" sldId="359"/>
        </pc:sldMkLst>
        <pc:spChg chg="mod">
          <ac:chgData name="Muzhaffar Ma'ruf Ibrahim" userId="58d7a0e6-3669-4799-9cb5-80c8fc52d80c" providerId="ADAL" clId="{FEF2B576-8026-45D1-826C-D5B79F5741DB}" dt="2024-08-26T13:07:36.623" v="5887"/>
          <ac:spMkLst>
            <pc:docMk/>
            <pc:sldMk cId="948938397" sldId="359"/>
            <ac:spMk id="2" creationId="{B1964849-DA1C-11BB-A66C-787CCABDC98A}"/>
          </ac:spMkLst>
        </pc:spChg>
        <pc:spChg chg="mod">
          <ac:chgData name="Muzhaffar Ma'ruf Ibrahim" userId="58d7a0e6-3669-4799-9cb5-80c8fc52d80c" providerId="ADAL" clId="{FEF2B576-8026-45D1-826C-D5B79F5741DB}" dt="2024-08-25T09:02:24.281" v="5689" actId="20577"/>
          <ac:spMkLst>
            <pc:docMk/>
            <pc:sldMk cId="948938397" sldId="359"/>
            <ac:spMk id="3" creationId="{5C76062F-040B-423A-E3BA-F8B651B61B51}"/>
          </ac:spMkLst>
        </pc:spChg>
        <pc:spChg chg="add mod">
          <ac:chgData name="Muzhaffar Ma'ruf Ibrahim" userId="58d7a0e6-3669-4799-9cb5-80c8fc52d80c" providerId="ADAL" clId="{FEF2B576-8026-45D1-826C-D5B79F5741DB}" dt="2024-08-26T14:00:36.709" v="6173" actId="20577"/>
          <ac:spMkLst>
            <pc:docMk/>
            <pc:sldMk cId="948938397" sldId="359"/>
            <ac:spMk id="5" creationId="{5963DF6D-8F44-B3E2-401F-4B6210AFE9CF}"/>
          </ac:spMkLst>
        </pc:spChg>
        <pc:spChg chg="del mod">
          <ac:chgData name="Muzhaffar Ma'ruf Ibrahim" userId="58d7a0e6-3669-4799-9cb5-80c8fc52d80c" providerId="ADAL" clId="{FEF2B576-8026-45D1-826C-D5B79F5741DB}" dt="2024-08-26T12:59:07.062" v="5799" actId="478"/>
          <ac:spMkLst>
            <pc:docMk/>
            <pc:sldMk cId="948938397" sldId="359"/>
            <ac:spMk id="16" creationId="{74856710-C205-77A6-3071-01CC0D269DB8}"/>
          </ac:spMkLst>
        </pc:spChg>
        <pc:picChg chg="add mod">
          <ac:chgData name="Muzhaffar Ma'ruf Ibrahim" userId="58d7a0e6-3669-4799-9cb5-80c8fc52d80c" providerId="ADAL" clId="{FEF2B576-8026-45D1-826C-D5B79F5741DB}" dt="2024-08-26T12:59:52.297" v="5821" actId="1076"/>
          <ac:picMkLst>
            <pc:docMk/>
            <pc:sldMk cId="948938397" sldId="359"/>
            <ac:picMk id="12" creationId="{0305E880-1B1B-3383-6FFD-FA1D50D4974A}"/>
          </ac:picMkLst>
        </pc:picChg>
        <pc:picChg chg="del">
          <ac:chgData name="Muzhaffar Ma'ruf Ibrahim" userId="58d7a0e6-3669-4799-9cb5-80c8fc52d80c" providerId="ADAL" clId="{FEF2B576-8026-45D1-826C-D5B79F5741DB}" dt="2024-08-25T09:01:57.836" v="5680" actId="478"/>
          <ac:picMkLst>
            <pc:docMk/>
            <pc:sldMk cId="948938397" sldId="359"/>
            <ac:picMk id="15" creationId="{C81FE818-14CB-29C9-3F0A-09D5CA46C685}"/>
          </ac:picMkLst>
        </pc:picChg>
      </pc:sldChg>
      <pc:sldChg chg="addSp delSp modSp add mod ord modClrScheme chgLayout">
        <pc:chgData name="Muzhaffar Ma'ruf Ibrahim" userId="58d7a0e6-3669-4799-9cb5-80c8fc52d80c" providerId="ADAL" clId="{FEF2B576-8026-45D1-826C-D5B79F5741DB}" dt="2024-08-26T13:12:28.711" v="5927" actId="20577"/>
        <pc:sldMkLst>
          <pc:docMk/>
          <pc:sldMk cId="2246370612" sldId="360"/>
        </pc:sldMkLst>
        <pc:spChg chg="mod ord">
          <ac:chgData name="Muzhaffar Ma'ruf Ibrahim" userId="58d7a0e6-3669-4799-9cb5-80c8fc52d80c" providerId="ADAL" clId="{FEF2B576-8026-45D1-826C-D5B79F5741DB}" dt="2024-08-26T13:12:28.711" v="5927" actId="20577"/>
          <ac:spMkLst>
            <pc:docMk/>
            <pc:sldMk cId="2246370612" sldId="360"/>
            <ac:spMk id="2" creationId="{B1964849-DA1C-11BB-A66C-787CCABDC98A}"/>
          </ac:spMkLst>
        </pc:spChg>
        <pc:spChg chg="del">
          <ac:chgData name="Muzhaffar Ma'ruf Ibrahim" userId="58d7a0e6-3669-4799-9cb5-80c8fc52d80c" providerId="ADAL" clId="{FEF2B576-8026-45D1-826C-D5B79F5741DB}" dt="2024-08-25T11:23:52.057" v="5713" actId="478"/>
          <ac:spMkLst>
            <pc:docMk/>
            <pc:sldMk cId="2246370612" sldId="360"/>
            <ac:spMk id="3" creationId="{92B9ECFA-33B1-CA08-3FC3-963A41B8F964}"/>
          </ac:spMkLst>
        </pc:spChg>
        <pc:spChg chg="mod ord">
          <ac:chgData name="Muzhaffar Ma'ruf Ibrahim" userId="58d7a0e6-3669-4799-9cb5-80c8fc52d80c" providerId="ADAL" clId="{FEF2B576-8026-45D1-826C-D5B79F5741DB}" dt="2024-08-25T11:26:04.474" v="5734" actId="700"/>
          <ac:spMkLst>
            <pc:docMk/>
            <pc:sldMk cId="2246370612" sldId="360"/>
            <ac:spMk id="4" creationId="{62FBA6D9-47E2-CAE4-03EF-86FC5F4DB8B1}"/>
          </ac:spMkLst>
        </pc:spChg>
        <pc:spChg chg="add del mod">
          <ac:chgData name="Muzhaffar Ma'ruf Ibrahim" userId="58d7a0e6-3669-4799-9cb5-80c8fc52d80c" providerId="ADAL" clId="{FEF2B576-8026-45D1-826C-D5B79F5741DB}" dt="2024-08-25T11:23:56.092" v="5717" actId="478"/>
          <ac:spMkLst>
            <pc:docMk/>
            <pc:sldMk cId="2246370612" sldId="360"/>
            <ac:spMk id="7" creationId="{34FA5DF0-A166-FFE7-4859-BA65E8A483BF}"/>
          </ac:spMkLst>
        </pc:spChg>
        <pc:spChg chg="add del mod ord">
          <ac:chgData name="Muzhaffar Ma'ruf Ibrahim" userId="58d7a0e6-3669-4799-9cb5-80c8fc52d80c" providerId="ADAL" clId="{FEF2B576-8026-45D1-826C-D5B79F5741DB}" dt="2024-08-25T11:26:07.714" v="5735" actId="478"/>
          <ac:spMkLst>
            <pc:docMk/>
            <pc:sldMk cId="2246370612" sldId="360"/>
            <ac:spMk id="8" creationId="{FD8D2098-16C8-9970-EB8D-A0C5786FB947}"/>
          </ac:spMkLst>
        </pc:spChg>
        <pc:spChg chg="del">
          <ac:chgData name="Muzhaffar Ma'ruf Ibrahim" userId="58d7a0e6-3669-4799-9cb5-80c8fc52d80c" providerId="ADAL" clId="{FEF2B576-8026-45D1-826C-D5B79F5741DB}" dt="2024-08-25T11:23:53.812" v="5715" actId="478"/>
          <ac:spMkLst>
            <pc:docMk/>
            <pc:sldMk cId="2246370612" sldId="360"/>
            <ac:spMk id="10" creationId="{221689FA-DFBE-CB2C-75DD-517DDC4C5DAF}"/>
          </ac:spMkLst>
        </pc:spChg>
        <pc:spChg chg="del">
          <ac:chgData name="Muzhaffar Ma'ruf Ibrahim" userId="58d7a0e6-3669-4799-9cb5-80c8fc52d80c" providerId="ADAL" clId="{FEF2B576-8026-45D1-826C-D5B79F5741DB}" dt="2024-08-25T11:23:52.899" v="5714" actId="478"/>
          <ac:spMkLst>
            <pc:docMk/>
            <pc:sldMk cId="2246370612" sldId="360"/>
            <ac:spMk id="13" creationId="{7FF05806-0918-AF1E-87E3-5003F1E51978}"/>
          </ac:spMkLst>
        </pc:spChg>
        <pc:graphicFrameChg chg="mod modGraphic">
          <ac:chgData name="Muzhaffar Ma'ruf Ibrahim" userId="58d7a0e6-3669-4799-9cb5-80c8fc52d80c" providerId="ADAL" clId="{FEF2B576-8026-45D1-826C-D5B79F5741DB}" dt="2024-08-26T12:58:08.538" v="5792" actId="20577"/>
          <ac:graphicFrameMkLst>
            <pc:docMk/>
            <pc:sldMk cId="2246370612" sldId="360"/>
            <ac:graphicFrameMk id="6" creationId="{599B79A7-E01B-E9CC-1909-FCD5393AB6FD}"/>
          </ac:graphicFrameMkLst>
        </pc:graphicFrameChg>
      </pc:sldChg>
      <pc:sldChg chg="addSp modSp add mod modShow">
        <pc:chgData name="Muzhaffar Ma'ruf Ibrahim" userId="58d7a0e6-3669-4799-9cb5-80c8fc52d80c" providerId="ADAL" clId="{FEF2B576-8026-45D1-826C-D5B79F5741DB}" dt="2024-08-27T01:25:24.243" v="6626" actId="729"/>
        <pc:sldMkLst>
          <pc:docMk/>
          <pc:sldMk cId="3402712" sldId="361"/>
        </pc:sldMkLst>
        <pc:spChg chg="add mod">
          <ac:chgData name="Muzhaffar Ma'ruf Ibrahim" userId="58d7a0e6-3669-4799-9cb5-80c8fc52d80c" providerId="ADAL" clId="{FEF2B576-8026-45D1-826C-D5B79F5741DB}" dt="2024-08-26T13:23:38.707" v="5971" actId="20577"/>
          <ac:spMkLst>
            <pc:docMk/>
            <pc:sldMk cId="3402712" sldId="361"/>
            <ac:spMk id="5" creationId="{C33FA5B4-C200-3578-3392-4DCDE5C06A13}"/>
          </ac:spMkLst>
        </pc:spChg>
      </pc:sldChg>
      <pc:sldChg chg="addSp modSp add del mod modShow">
        <pc:chgData name="Muzhaffar Ma'ruf Ibrahim" userId="58d7a0e6-3669-4799-9cb5-80c8fc52d80c" providerId="ADAL" clId="{FEF2B576-8026-45D1-826C-D5B79F5741DB}" dt="2024-08-27T01:18:18.034" v="6623" actId="47"/>
        <pc:sldMkLst>
          <pc:docMk/>
          <pc:sldMk cId="1941268232" sldId="362"/>
        </pc:sldMkLst>
        <pc:spChg chg="add mod">
          <ac:chgData name="Muzhaffar Ma'ruf Ibrahim" userId="58d7a0e6-3669-4799-9cb5-80c8fc52d80c" providerId="ADAL" clId="{FEF2B576-8026-45D1-826C-D5B79F5741DB}" dt="2024-08-27T00:14:33.957" v="6558"/>
          <ac:spMkLst>
            <pc:docMk/>
            <pc:sldMk cId="1941268232" sldId="362"/>
            <ac:spMk id="3" creationId="{DC113050-2974-36AE-4DAF-56D578F799C3}"/>
          </ac:spMkLst>
        </pc:spChg>
        <pc:spChg chg="mod">
          <ac:chgData name="Muzhaffar Ma'ruf Ibrahim" userId="58d7a0e6-3669-4799-9cb5-80c8fc52d80c" providerId="ADAL" clId="{FEF2B576-8026-45D1-826C-D5B79F5741DB}" dt="2024-08-26T13:43:27.960" v="6146" actId="20577"/>
          <ac:spMkLst>
            <pc:docMk/>
            <pc:sldMk cId="1941268232" sldId="362"/>
            <ac:spMk id="7" creationId="{101D4241-CAD7-B0DA-DAA6-E21BE6A934BB}"/>
          </ac:spMkLst>
        </pc:spChg>
        <pc:picChg chg="mod">
          <ac:chgData name="Muzhaffar Ma'ruf Ibrahim" userId="58d7a0e6-3669-4799-9cb5-80c8fc52d80c" providerId="ADAL" clId="{FEF2B576-8026-45D1-826C-D5B79F5741DB}" dt="2024-08-26T13:43:16.496" v="6144" actId="1076"/>
          <ac:picMkLst>
            <pc:docMk/>
            <pc:sldMk cId="1941268232" sldId="362"/>
            <ac:picMk id="4" creationId="{3B99BB19-A73E-DC1B-D113-C55D3729A514}"/>
          </ac:picMkLst>
        </pc:picChg>
      </pc:sldChg>
      <pc:sldChg chg="addSp delSp modSp add mod ord">
        <pc:chgData name="Muzhaffar Ma'ruf Ibrahim" userId="58d7a0e6-3669-4799-9cb5-80c8fc52d80c" providerId="ADAL" clId="{FEF2B576-8026-45D1-826C-D5B79F5741DB}" dt="2024-08-27T01:40:42.508" v="6633" actId="20577"/>
        <pc:sldMkLst>
          <pc:docMk/>
          <pc:sldMk cId="3173877430" sldId="363"/>
        </pc:sldMkLst>
        <pc:spChg chg="mod">
          <ac:chgData name="Muzhaffar Ma'ruf Ibrahim" userId="58d7a0e6-3669-4799-9cb5-80c8fc52d80c" providerId="ADAL" clId="{FEF2B576-8026-45D1-826C-D5B79F5741DB}" dt="2024-08-26T14:08:41.290" v="6261" actId="20577"/>
          <ac:spMkLst>
            <pc:docMk/>
            <pc:sldMk cId="3173877430" sldId="363"/>
            <ac:spMk id="2" creationId="{6FA83227-7E02-83E7-C59B-F2F3199B8204}"/>
          </ac:spMkLst>
        </pc:spChg>
        <pc:spChg chg="del">
          <ac:chgData name="Muzhaffar Ma'ruf Ibrahim" userId="58d7a0e6-3669-4799-9cb5-80c8fc52d80c" providerId="ADAL" clId="{FEF2B576-8026-45D1-826C-D5B79F5741DB}" dt="2024-08-26T14:08:44.199" v="6262" actId="478"/>
          <ac:spMkLst>
            <pc:docMk/>
            <pc:sldMk cId="3173877430" sldId="363"/>
            <ac:spMk id="3" creationId="{8DD5C8D9-6FDA-3501-ED92-BA191843E067}"/>
          </ac:spMkLst>
        </pc:spChg>
        <pc:spChg chg="add del mod">
          <ac:chgData name="Muzhaffar Ma'ruf Ibrahim" userId="58d7a0e6-3669-4799-9cb5-80c8fc52d80c" providerId="ADAL" clId="{FEF2B576-8026-45D1-826C-D5B79F5741DB}" dt="2024-08-26T14:08:46.672" v="6263" actId="478"/>
          <ac:spMkLst>
            <pc:docMk/>
            <pc:sldMk cId="3173877430" sldId="363"/>
            <ac:spMk id="6" creationId="{CB0244A5-55A0-75E5-BBCC-F0634E7BC71F}"/>
          </ac:spMkLst>
        </pc:spChg>
        <pc:spChg chg="add mod">
          <ac:chgData name="Muzhaffar Ma'ruf Ibrahim" userId="58d7a0e6-3669-4799-9cb5-80c8fc52d80c" providerId="ADAL" clId="{FEF2B576-8026-45D1-826C-D5B79F5741DB}" dt="2024-08-27T01:40:42.508" v="6633" actId="20577"/>
          <ac:spMkLst>
            <pc:docMk/>
            <pc:sldMk cId="3173877430" sldId="363"/>
            <ac:spMk id="7" creationId="{54E5EF0E-2D9D-3E97-B852-43D2B6F093CC}"/>
          </ac:spMkLst>
        </pc:spChg>
      </pc:sldChg>
      <pc:sldChg chg="add del">
        <pc:chgData name="Muzhaffar Ma'ruf Ibrahim" userId="58d7a0e6-3669-4799-9cb5-80c8fc52d80c" providerId="ADAL" clId="{FEF2B576-8026-45D1-826C-D5B79F5741DB}" dt="2024-08-26T13:41:58.738" v="6134" actId="47"/>
        <pc:sldMkLst>
          <pc:docMk/>
          <pc:sldMk cId="4262056994" sldId="363"/>
        </pc:sldMkLst>
      </pc:sldChg>
      <pc:sldChg chg="addSp delSp modSp add mod">
        <pc:chgData name="Muzhaffar Ma'ruf Ibrahim" userId="58d7a0e6-3669-4799-9cb5-80c8fc52d80c" providerId="ADAL" clId="{FEF2B576-8026-45D1-826C-D5B79F5741DB}" dt="2024-08-27T01:14:04.898" v="6593" actId="478"/>
        <pc:sldMkLst>
          <pc:docMk/>
          <pc:sldMk cId="3567138196" sldId="364"/>
        </pc:sldMkLst>
        <pc:spChg chg="del mod ord">
          <ac:chgData name="Muzhaffar Ma'ruf Ibrahim" userId="58d7a0e6-3669-4799-9cb5-80c8fc52d80c" providerId="ADAL" clId="{FEF2B576-8026-45D1-826C-D5B79F5741DB}" dt="2024-08-27T01:14:04.898" v="6593" actId="478"/>
          <ac:spMkLst>
            <pc:docMk/>
            <pc:sldMk cId="3567138196" sldId="364"/>
            <ac:spMk id="3" creationId="{DC113050-2974-36AE-4DAF-56D578F799C3}"/>
          </ac:spMkLst>
        </pc:spChg>
        <pc:picChg chg="del">
          <ac:chgData name="Muzhaffar Ma'ruf Ibrahim" userId="58d7a0e6-3669-4799-9cb5-80c8fc52d80c" providerId="ADAL" clId="{FEF2B576-8026-45D1-826C-D5B79F5741DB}" dt="2024-08-27T01:13:23.654" v="6581" actId="478"/>
          <ac:picMkLst>
            <pc:docMk/>
            <pc:sldMk cId="3567138196" sldId="364"/>
            <ac:picMk id="4" creationId="{3B99BB19-A73E-DC1B-D113-C55D3729A514}"/>
          </ac:picMkLst>
        </pc:picChg>
        <pc:picChg chg="add mod">
          <ac:chgData name="Muzhaffar Ma'ruf Ibrahim" userId="58d7a0e6-3669-4799-9cb5-80c8fc52d80c" providerId="ADAL" clId="{FEF2B576-8026-45D1-826C-D5B79F5741DB}" dt="2024-08-27T01:13:54.823" v="6592" actId="1440"/>
          <ac:picMkLst>
            <pc:docMk/>
            <pc:sldMk cId="3567138196" sldId="364"/>
            <ac:picMk id="8" creationId="{92726E5D-307B-0583-F724-9E2B3D073400}"/>
          </ac:picMkLst>
        </pc:picChg>
      </pc:sldChg>
      <pc:sldChg chg="modSp add mod">
        <pc:chgData name="Muzhaffar Ma'ruf Ibrahim" userId="58d7a0e6-3669-4799-9cb5-80c8fc52d80c" providerId="ADAL" clId="{FEF2B576-8026-45D1-826C-D5B79F5741DB}" dt="2024-08-27T02:50:03.286" v="6746" actId="20577"/>
        <pc:sldMkLst>
          <pc:docMk/>
          <pc:sldMk cId="3591099043" sldId="365"/>
        </pc:sldMkLst>
        <pc:spChg chg="mod">
          <ac:chgData name="Muzhaffar Ma'ruf Ibrahim" userId="58d7a0e6-3669-4799-9cb5-80c8fc52d80c" providerId="ADAL" clId="{FEF2B576-8026-45D1-826C-D5B79F5741DB}" dt="2024-08-27T02:50:03.286" v="6746" actId="20577"/>
          <ac:spMkLst>
            <pc:docMk/>
            <pc:sldMk cId="3591099043" sldId="365"/>
            <ac:spMk id="7" creationId="{54E5EF0E-2D9D-3E97-B852-43D2B6F093CC}"/>
          </ac:spMkLst>
        </pc:spChg>
      </pc:sldChg>
      <pc:sldChg chg="add del">
        <pc:chgData name="Muzhaffar Ma'ruf Ibrahim" userId="58d7a0e6-3669-4799-9cb5-80c8fc52d80c" providerId="ADAL" clId="{FEF2B576-8026-45D1-826C-D5B79F5741DB}" dt="2024-08-27T01:18:35.257" v="6624" actId="47"/>
        <pc:sldMkLst>
          <pc:docMk/>
          <pc:sldMk cId="1938010472" sldId="366"/>
        </pc:sldMkLst>
      </pc:sldChg>
      <pc:sldChg chg="modSp add mod ord">
        <pc:chgData name="Muzhaffar Ma'ruf Ibrahim" userId="58d7a0e6-3669-4799-9cb5-80c8fc52d80c" providerId="ADAL" clId="{FEF2B576-8026-45D1-826C-D5B79F5741DB}" dt="2024-08-27T05:22:12.022" v="6789" actId="20577"/>
        <pc:sldMkLst>
          <pc:docMk/>
          <pc:sldMk cId="1746410640" sldId="367"/>
        </pc:sldMkLst>
        <pc:graphicFrameChg chg="mod modGraphic">
          <ac:chgData name="Muzhaffar Ma'ruf Ibrahim" userId="58d7a0e6-3669-4799-9cb5-80c8fc52d80c" providerId="ADAL" clId="{FEF2B576-8026-45D1-826C-D5B79F5741DB}" dt="2024-08-27T05:22:12.022" v="6789" actId="20577"/>
          <ac:graphicFrameMkLst>
            <pc:docMk/>
            <pc:sldMk cId="1746410640" sldId="367"/>
            <ac:graphicFrameMk id="6" creationId="{599B79A7-E01B-E9CC-1909-FCD5393AB6FD}"/>
          </ac:graphicFrameMkLst>
        </pc:graphicFrameChg>
      </pc:sldChg>
      <pc:sldChg chg="new del">
        <pc:chgData name="Muzhaffar Ma'ruf Ibrahim" userId="58d7a0e6-3669-4799-9cb5-80c8fc52d80c" providerId="ADAL" clId="{FEF2B576-8026-45D1-826C-D5B79F5741DB}" dt="2024-08-27T01:29:19.553" v="6628" actId="680"/>
        <pc:sldMkLst>
          <pc:docMk/>
          <pc:sldMk cId="4276779055" sldId="368"/>
        </pc:sldMkLst>
      </pc:sldChg>
    </pc:docChg>
  </pc:docChgLst>
  <pc:docChgLst>
    <pc:chgData name="Muzhaffar Ma'ruf Ibrahim" userId="S::muzhaffar.maruf@office.ui.ac.id::58d7a0e6-3669-4799-9cb5-80c8fc52d80c" providerId="AD" clId="Web-{7DE29BD5-6820-BC7B-43EA-EEF554DBAC9D}"/>
    <pc:docChg chg="modSld">
      <pc:chgData name="Muzhaffar Ma'ruf Ibrahim" userId="S::muzhaffar.maruf@office.ui.ac.id::58d7a0e6-3669-4799-9cb5-80c8fc52d80c" providerId="AD" clId="Web-{7DE29BD5-6820-BC7B-43EA-EEF554DBAC9D}" dt="2024-07-15T15:45:59.748" v="8" actId="20577"/>
      <pc:docMkLst>
        <pc:docMk/>
      </pc:docMkLst>
      <pc:sldChg chg="modSp">
        <pc:chgData name="Muzhaffar Ma'ruf Ibrahim" userId="S::muzhaffar.maruf@office.ui.ac.id::58d7a0e6-3669-4799-9cb5-80c8fc52d80c" providerId="AD" clId="Web-{7DE29BD5-6820-BC7B-43EA-EEF554DBAC9D}" dt="2024-07-15T15:45:59.748" v="8" actId="20577"/>
        <pc:sldMkLst>
          <pc:docMk/>
          <pc:sldMk cId="3649438772" sldId="300"/>
        </pc:sldMkLst>
        <pc:spChg chg="mod">
          <ac:chgData name="Muzhaffar Ma'ruf Ibrahim" userId="S::muzhaffar.maruf@office.ui.ac.id::58d7a0e6-3669-4799-9cb5-80c8fc52d80c" providerId="AD" clId="Web-{7DE29BD5-6820-BC7B-43EA-EEF554DBAC9D}" dt="2024-07-15T15:38:47.155" v="2" actId="20577"/>
          <ac:spMkLst>
            <pc:docMk/>
            <pc:sldMk cId="3649438772" sldId="300"/>
            <ac:spMk id="3" creationId="{268BAA00-096B-4DA3-E946-FC29564705EA}"/>
          </ac:spMkLst>
        </pc:spChg>
        <pc:spChg chg="mod">
          <ac:chgData name="Muzhaffar Ma'ruf Ibrahim" userId="S::muzhaffar.maruf@office.ui.ac.id::58d7a0e6-3669-4799-9cb5-80c8fc52d80c" providerId="AD" clId="Web-{7DE29BD5-6820-BC7B-43EA-EEF554DBAC9D}" dt="2024-07-15T15:45:59.748" v="8" actId="20577"/>
          <ac:spMkLst>
            <pc:docMk/>
            <pc:sldMk cId="3649438772" sldId="300"/>
            <ac:spMk id="5" creationId="{60F2372C-D4AF-79AB-859F-88F501947D24}"/>
          </ac:spMkLst>
        </pc:spChg>
      </pc:sldChg>
    </pc:docChg>
  </pc:docChgLst>
  <pc:docChgLst>
    <pc:chgData name="Muzhaffar Ma'ruf Ibrahim" userId="S::muzhaffar.maruf@office.ui.ac.id::58d7a0e6-3669-4799-9cb5-80c8fc52d80c" providerId="AD" clId="Web-{C45E9DA4-DAB4-088A-7FCD-E9F66531D084}"/>
    <pc:docChg chg="modSld">
      <pc:chgData name="Muzhaffar Ma'ruf Ibrahim" userId="S::muzhaffar.maruf@office.ui.ac.id::58d7a0e6-3669-4799-9cb5-80c8fc52d80c" providerId="AD" clId="Web-{C45E9DA4-DAB4-088A-7FCD-E9F66531D084}" dt="2024-08-04T02:42:21.452" v="5" actId="20577"/>
      <pc:docMkLst>
        <pc:docMk/>
      </pc:docMkLst>
      <pc:sldChg chg="mod modShow">
        <pc:chgData name="Muzhaffar Ma'ruf Ibrahim" userId="S::muzhaffar.maruf@office.ui.ac.id::58d7a0e6-3669-4799-9cb5-80c8fc52d80c" providerId="AD" clId="Web-{C45E9DA4-DAB4-088A-7FCD-E9F66531D084}" dt="2024-08-03T22:20:04.899" v="0"/>
        <pc:sldMkLst>
          <pc:docMk/>
          <pc:sldMk cId="112313304" sldId="301"/>
        </pc:sldMkLst>
      </pc:sldChg>
      <pc:sldChg chg="mod modShow">
        <pc:chgData name="Muzhaffar Ma'ruf Ibrahim" userId="S::muzhaffar.maruf@office.ui.ac.id::58d7a0e6-3669-4799-9cb5-80c8fc52d80c" providerId="AD" clId="Web-{C45E9DA4-DAB4-088A-7FCD-E9F66531D084}" dt="2024-08-03T22:20:06.415" v="1"/>
        <pc:sldMkLst>
          <pc:docMk/>
          <pc:sldMk cId="3415409263" sldId="302"/>
        </pc:sldMkLst>
      </pc:sldChg>
      <pc:sldChg chg="modSp">
        <pc:chgData name="Muzhaffar Ma'ruf Ibrahim" userId="S::muzhaffar.maruf@office.ui.ac.id::58d7a0e6-3669-4799-9cb5-80c8fc52d80c" providerId="AD" clId="Web-{C45E9DA4-DAB4-088A-7FCD-E9F66531D084}" dt="2024-08-04T02:42:21.452" v="5" actId="20577"/>
        <pc:sldMkLst>
          <pc:docMk/>
          <pc:sldMk cId="3777133643" sldId="303"/>
        </pc:sldMkLst>
        <pc:spChg chg="mod">
          <ac:chgData name="Muzhaffar Ma'ruf Ibrahim" userId="S::muzhaffar.maruf@office.ui.ac.id::58d7a0e6-3669-4799-9cb5-80c8fc52d80c" providerId="AD" clId="Web-{C45E9DA4-DAB4-088A-7FCD-E9F66531D084}" dt="2024-08-04T02:42:21.452" v="5" actId="20577"/>
          <ac:spMkLst>
            <pc:docMk/>
            <pc:sldMk cId="3777133643" sldId="303"/>
            <ac:spMk id="3" creationId="{8DD5C8D9-6FDA-3501-ED92-BA191843E06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E8B800-964A-4A68-B9C4-F17EB7A6EF9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B862C6-2EDD-4884-87DA-5D1186B1B22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 dirty="0"/>
            <a:t>1. Introduction</a:t>
          </a:r>
          <a:endParaRPr lang="en-US" sz="2000" dirty="0"/>
        </a:p>
      </dgm:t>
    </dgm:pt>
    <dgm:pt modelId="{C170ED2F-D2C8-444C-9705-57C8FC8DBF2A}" type="parTrans" cxnId="{9B22D995-9AE5-4043-B976-87050BD639CA}">
      <dgm:prSet/>
      <dgm:spPr/>
      <dgm:t>
        <a:bodyPr/>
        <a:lstStyle/>
        <a:p>
          <a:endParaRPr lang="en-US"/>
        </a:p>
      </dgm:t>
    </dgm:pt>
    <dgm:pt modelId="{3CA9139D-0430-4E43-B862-EDDB75075F35}" type="sibTrans" cxnId="{9B22D995-9AE5-4043-B976-87050BD639CA}">
      <dgm:prSet/>
      <dgm:spPr/>
      <dgm:t>
        <a:bodyPr/>
        <a:lstStyle/>
        <a:p>
          <a:endParaRPr lang="en-US"/>
        </a:p>
      </dgm:t>
    </dgm:pt>
    <dgm:pt modelId="{5EF3F26E-7E4E-44FD-A9EB-9C4048FF55A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2. Literature Survey</a:t>
          </a:r>
          <a:endParaRPr lang="en-US" dirty="0"/>
        </a:p>
      </dgm:t>
    </dgm:pt>
    <dgm:pt modelId="{F333B16A-030E-4BFE-99BA-AD278F9FD004}" type="parTrans" cxnId="{9C7FBBE8-8D9E-4F36-B725-50E28C1BF669}">
      <dgm:prSet/>
      <dgm:spPr/>
      <dgm:t>
        <a:bodyPr/>
        <a:lstStyle/>
        <a:p>
          <a:endParaRPr lang="en-US"/>
        </a:p>
      </dgm:t>
    </dgm:pt>
    <dgm:pt modelId="{BE634D24-D3FE-41E9-AE22-C17D261A3CD7}" type="sibTrans" cxnId="{9C7FBBE8-8D9E-4F36-B725-50E28C1BF669}">
      <dgm:prSet/>
      <dgm:spPr/>
      <dgm:t>
        <a:bodyPr/>
        <a:lstStyle/>
        <a:p>
          <a:endParaRPr lang="en-US"/>
        </a:p>
      </dgm:t>
    </dgm:pt>
    <dgm:pt modelId="{8AB23F9B-B6DD-4E97-86A7-C1184596C4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0" dirty="0"/>
            <a:t>3. Methodology</a:t>
          </a:r>
          <a:endParaRPr lang="en-US" sz="2000" dirty="0"/>
        </a:p>
      </dgm:t>
    </dgm:pt>
    <dgm:pt modelId="{518034B8-8530-4013-8F2E-A55849C170DD}" type="parTrans" cxnId="{8DDC79E9-1FDD-4A93-AEFE-69A007CFF40E}">
      <dgm:prSet/>
      <dgm:spPr/>
      <dgm:t>
        <a:bodyPr/>
        <a:lstStyle/>
        <a:p>
          <a:endParaRPr lang="en-US"/>
        </a:p>
      </dgm:t>
    </dgm:pt>
    <dgm:pt modelId="{ACEA2106-DE25-40B3-B04A-5D4B30807F58}" type="sibTrans" cxnId="{8DDC79E9-1FDD-4A93-AEFE-69A007CFF40E}">
      <dgm:prSet/>
      <dgm:spPr/>
      <dgm:t>
        <a:bodyPr/>
        <a:lstStyle/>
        <a:p>
          <a:endParaRPr lang="en-US"/>
        </a:p>
      </dgm:t>
    </dgm:pt>
    <dgm:pt modelId="{EC6A3C2E-041B-4FC3-974B-915C9798326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4. Result</a:t>
          </a:r>
          <a:endParaRPr lang="en-US" dirty="0"/>
        </a:p>
      </dgm:t>
    </dgm:pt>
    <dgm:pt modelId="{F757730A-01AB-4D57-B8F4-8102FB64ECE1}" type="parTrans" cxnId="{39D6423A-A7FF-4A97-AD13-AD4CF2BEF3C1}">
      <dgm:prSet/>
      <dgm:spPr/>
      <dgm:t>
        <a:bodyPr/>
        <a:lstStyle/>
        <a:p>
          <a:endParaRPr lang="en-US"/>
        </a:p>
      </dgm:t>
    </dgm:pt>
    <dgm:pt modelId="{04803BB7-7F57-4E49-96DE-A90BDF7B2F5F}" type="sibTrans" cxnId="{39D6423A-A7FF-4A97-AD13-AD4CF2BEF3C1}">
      <dgm:prSet/>
      <dgm:spPr/>
      <dgm:t>
        <a:bodyPr/>
        <a:lstStyle/>
        <a:p>
          <a:endParaRPr lang="en-US"/>
        </a:p>
      </dgm:t>
    </dgm:pt>
    <dgm:pt modelId="{EE8C762C-D4F1-43F8-BD67-BE979EB990C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5. Discussion</a:t>
          </a:r>
          <a:endParaRPr lang="en-US" dirty="0"/>
        </a:p>
      </dgm:t>
    </dgm:pt>
    <dgm:pt modelId="{A065D6EB-3A1C-4FE1-BE93-51A0F0DF4B32}" type="parTrans" cxnId="{4832D01A-9A2E-49B2-B5F6-79FEFBA2D9E3}">
      <dgm:prSet/>
      <dgm:spPr/>
      <dgm:t>
        <a:bodyPr/>
        <a:lstStyle/>
        <a:p>
          <a:endParaRPr lang="en-US"/>
        </a:p>
      </dgm:t>
    </dgm:pt>
    <dgm:pt modelId="{2139FA12-2A5E-4C66-AB2B-4E4A89E411DA}" type="sibTrans" cxnId="{4832D01A-9A2E-49B2-B5F6-79FEFBA2D9E3}">
      <dgm:prSet/>
      <dgm:spPr/>
      <dgm:t>
        <a:bodyPr/>
        <a:lstStyle/>
        <a:p>
          <a:endParaRPr lang="en-US"/>
        </a:p>
      </dgm:t>
    </dgm:pt>
    <dgm:pt modelId="{52BAE690-50FF-427C-B701-C75410219B3A}" type="pres">
      <dgm:prSet presAssocID="{0FE8B800-964A-4A68-B9C4-F17EB7A6EF9F}" presName="root" presStyleCnt="0">
        <dgm:presLayoutVars>
          <dgm:dir/>
          <dgm:resizeHandles val="exact"/>
        </dgm:presLayoutVars>
      </dgm:prSet>
      <dgm:spPr/>
    </dgm:pt>
    <dgm:pt modelId="{E78E7C0D-A63A-4EB7-BFA1-55BC64DE5864}" type="pres">
      <dgm:prSet presAssocID="{F0B862C6-2EDD-4884-87DA-5D1186B1B225}" presName="compNode" presStyleCnt="0"/>
      <dgm:spPr/>
    </dgm:pt>
    <dgm:pt modelId="{986F0E0D-45B6-448E-A0DB-BC8E8FC3E932}" type="pres">
      <dgm:prSet presAssocID="{F0B862C6-2EDD-4884-87DA-5D1186B1B22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B46E5B9-722B-48B1-AFAB-B1E11F86EB4C}" type="pres">
      <dgm:prSet presAssocID="{F0B862C6-2EDD-4884-87DA-5D1186B1B225}" presName="spaceRect" presStyleCnt="0"/>
      <dgm:spPr/>
    </dgm:pt>
    <dgm:pt modelId="{8E641099-4539-458C-8911-4229EDDC3679}" type="pres">
      <dgm:prSet presAssocID="{F0B862C6-2EDD-4884-87DA-5D1186B1B225}" presName="textRect" presStyleLbl="revTx" presStyleIdx="0" presStyleCnt="5">
        <dgm:presLayoutVars>
          <dgm:chMax val="1"/>
          <dgm:chPref val="1"/>
        </dgm:presLayoutVars>
      </dgm:prSet>
      <dgm:spPr/>
    </dgm:pt>
    <dgm:pt modelId="{A2037B17-6087-4D30-B7E9-0FF24FF2FEE1}" type="pres">
      <dgm:prSet presAssocID="{3CA9139D-0430-4E43-B862-EDDB75075F35}" presName="sibTrans" presStyleCnt="0"/>
      <dgm:spPr/>
    </dgm:pt>
    <dgm:pt modelId="{AF33E240-D7E0-4873-9332-9D405F6D95D0}" type="pres">
      <dgm:prSet presAssocID="{5EF3F26E-7E4E-44FD-A9EB-9C4048FF55A4}" presName="compNode" presStyleCnt="0"/>
      <dgm:spPr/>
    </dgm:pt>
    <dgm:pt modelId="{25E04236-7180-462A-8A81-42942D94915B}" type="pres">
      <dgm:prSet presAssocID="{5EF3F26E-7E4E-44FD-A9EB-9C4048FF55A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E89C35A-65D5-4519-A016-A21BEBF88815}" type="pres">
      <dgm:prSet presAssocID="{5EF3F26E-7E4E-44FD-A9EB-9C4048FF55A4}" presName="spaceRect" presStyleCnt="0"/>
      <dgm:spPr/>
    </dgm:pt>
    <dgm:pt modelId="{37F2FC8F-1E67-477B-BD60-A7E5C1D9F669}" type="pres">
      <dgm:prSet presAssocID="{5EF3F26E-7E4E-44FD-A9EB-9C4048FF55A4}" presName="textRect" presStyleLbl="revTx" presStyleIdx="1" presStyleCnt="5">
        <dgm:presLayoutVars>
          <dgm:chMax val="1"/>
          <dgm:chPref val="1"/>
        </dgm:presLayoutVars>
      </dgm:prSet>
      <dgm:spPr/>
    </dgm:pt>
    <dgm:pt modelId="{539B4A10-5231-4D14-8D60-DA31F945FE11}" type="pres">
      <dgm:prSet presAssocID="{BE634D24-D3FE-41E9-AE22-C17D261A3CD7}" presName="sibTrans" presStyleCnt="0"/>
      <dgm:spPr/>
    </dgm:pt>
    <dgm:pt modelId="{8A447859-EB00-4C7F-BAAE-E0F9187520B5}" type="pres">
      <dgm:prSet presAssocID="{8AB23F9B-B6DD-4E97-86A7-C1184596C439}" presName="compNode" presStyleCnt="0"/>
      <dgm:spPr/>
    </dgm:pt>
    <dgm:pt modelId="{58D51C18-8243-4E51-B6AF-C006C2EF13D4}" type="pres">
      <dgm:prSet presAssocID="{8AB23F9B-B6DD-4E97-86A7-C1184596C43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11C7C2A-1003-4AC6-B822-F8D7DFC167AC}" type="pres">
      <dgm:prSet presAssocID="{8AB23F9B-B6DD-4E97-86A7-C1184596C439}" presName="spaceRect" presStyleCnt="0"/>
      <dgm:spPr/>
    </dgm:pt>
    <dgm:pt modelId="{3E4616BE-D639-4B5E-81DD-B8790C186D02}" type="pres">
      <dgm:prSet presAssocID="{8AB23F9B-B6DD-4E97-86A7-C1184596C439}" presName="textRect" presStyleLbl="revTx" presStyleIdx="2" presStyleCnt="5">
        <dgm:presLayoutVars>
          <dgm:chMax val="1"/>
          <dgm:chPref val="1"/>
        </dgm:presLayoutVars>
      </dgm:prSet>
      <dgm:spPr/>
    </dgm:pt>
    <dgm:pt modelId="{3102850E-F7DB-4ECA-8310-682473D65D1C}" type="pres">
      <dgm:prSet presAssocID="{ACEA2106-DE25-40B3-B04A-5D4B30807F58}" presName="sibTrans" presStyleCnt="0"/>
      <dgm:spPr/>
    </dgm:pt>
    <dgm:pt modelId="{9145E7FE-FBE8-4E3F-8958-DA2710FCA982}" type="pres">
      <dgm:prSet presAssocID="{EC6A3C2E-041B-4FC3-974B-915C9798326E}" presName="compNode" presStyleCnt="0"/>
      <dgm:spPr/>
    </dgm:pt>
    <dgm:pt modelId="{8DEB7C4C-37D0-4AB7-984E-F54A056C77F0}" type="pres">
      <dgm:prSet presAssocID="{EC6A3C2E-041B-4FC3-974B-915C9798326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59A0C6A-76E8-4976-BE25-A52B46DEA486}" type="pres">
      <dgm:prSet presAssocID="{EC6A3C2E-041B-4FC3-974B-915C9798326E}" presName="spaceRect" presStyleCnt="0"/>
      <dgm:spPr/>
    </dgm:pt>
    <dgm:pt modelId="{D70EAEBB-7E99-4834-90B1-2A412200229C}" type="pres">
      <dgm:prSet presAssocID="{EC6A3C2E-041B-4FC3-974B-915C9798326E}" presName="textRect" presStyleLbl="revTx" presStyleIdx="3" presStyleCnt="5">
        <dgm:presLayoutVars>
          <dgm:chMax val="1"/>
          <dgm:chPref val="1"/>
        </dgm:presLayoutVars>
      </dgm:prSet>
      <dgm:spPr/>
    </dgm:pt>
    <dgm:pt modelId="{B3EDDF31-B5C8-4E8C-9082-267C23085EDB}" type="pres">
      <dgm:prSet presAssocID="{04803BB7-7F57-4E49-96DE-A90BDF7B2F5F}" presName="sibTrans" presStyleCnt="0"/>
      <dgm:spPr/>
    </dgm:pt>
    <dgm:pt modelId="{7CBACB67-FF22-47D8-8674-B375AB95F16B}" type="pres">
      <dgm:prSet presAssocID="{EE8C762C-D4F1-43F8-BD67-BE979EB990C6}" presName="compNode" presStyleCnt="0"/>
      <dgm:spPr/>
    </dgm:pt>
    <dgm:pt modelId="{2B8DA915-EA3B-4191-BEC5-AB76E4C5C76F}" type="pres">
      <dgm:prSet presAssocID="{EE8C762C-D4F1-43F8-BD67-BE979EB990C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C6103182-BE17-445E-9307-A8EF9CC97981}" type="pres">
      <dgm:prSet presAssocID="{EE8C762C-D4F1-43F8-BD67-BE979EB990C6}" presName="spaceRect" presStyleCnt="0"/>
      <dgm:spPr/>
    </dgm:pt>
    <dgm:pt modelId="{7CD289A0-16D0-472F-B1B3-D2301F4701A4}" type="pres">
      <dgm:prSet presAssocID="{EE8C762C-D4F1-43F8-BD67-BE979EB990C6}" presName="textRect" presStyleLbl="revTx" presStyleIdx="4" presStyleCnt="5" custScaleX="143967">
        <dgm:presLayoutVars>
          <dgm:chMax val="1"/>
          <dgm:chPref val="1"/>
        </dgm:presLayoutVars>
      </dgm:prSet>
      <dgm:spPr/>
    </dgm:pt>
  </dgm:ptLst>
  <dgm:cxnLst>
    <dgm:cxn modelId="{4832D01A-9A2E-49B2-B5F6-79FEFBA2D9E3}" srcId="{0FE8B800-964A-4A68-B9C4-F17EB7A6EF9F}" destId="{EE8C762C-D4F1-43F8-BD67-BE979EB990C6}" srcOrd="4" destOrd="0" parTransId="{A065D6EB-3A1C-4FE1-BE93-51A0F0DF4B32}" sibTransId="{2139FA12-2A5E-4C66-AB2B-4E4A89E411DA}"/>
    <dgm:cxn modelId="{F3750530-115A-466D-992F-82E2A55A2033}" type="presOf" srcId="{5EF3F26E-7E4E-44FD-A9EB-9C4048FF55A4}" destId="{37F2FC8F-1E67-477B-BD60-A7E5C1D9F669}" srcOrd="0" destOrd="0" presId="urn:microsoft.com/office/officeart/2018/2/layout/IconLabelList"/>
    <dgm:cxn modelId="{39D6423A-A7FF-4A97-AD13-AD4CF2BEF3C1}" srcId="{0FE8B800-964A-4A68-B9C4-F17EB7A6EF9F}" destId="{EC6A3C2E-041B-4FC3-974B-915C9798326E}" srcOrd="3" destOrd="0" parTransId="{F757730A-01AB-4D57-B8F4-8102FB64ECE1}" sibTransId="{04803BB7-7F57-4E49-96DE-A90BDF7B2F5F}"/>
    <dgm:cxn modelId="{E88CCC5D-5871-4EAE-8538-ADC62B3D9563}" type="presOf" srcId="{EC6A3C2E-041B-4FC3-974B-915C9798326E}" destId="{D70EAEBB-7E99-4834-90B1-2A412200229C}" srcOrd="0" destOrd="0" presId="urn:microsoft.com/office/officeart/2018/2/layout/IconLabelList"/>
    <dgm:cxn modelId="{7D0D0A6D-463B-4748-9B72-CA34913D079F}" type="presOf" srcId="{F0B862C6-2EDD-4884-87DA-5D1186B1B225}" destId="{8E641099-4539-458C-8911-4229EDDC3679}" srcOrd="0" destOrd="0" presId="urn:microsoft.com/office/officeart/2018/2/layout/IconLabelList"/>
    <dgm:cxn modelId="{07382152-B38B-47A6-B27C-F47B5C642254}" type="presOf" srcId="{0FE8B800-964A-4A68-B9C4-F17EB7A6EF9F}" destId="{52BAE690-50FF-427C-B701-C75410219B3A}" srcOrd="0" destOrd="0" presId="urn:microsoft.com/office/officeart/2018/2/layout/IconLabelList"/>
    <dgm:cxn modelId="{9B22D995-9AE5-4043-B976-87050BD639CA}" srcId="{0FE8B800-964A-4A68-B9C4-F17EB7A6EF9F}" destId="{F0B862C6-2EDD-4884-87DA-5D1186B1B225}" srcOrd="0" destOrd="0" parTransId="{C170ED2F-D2C8-444C-9705-57C8FC8DBF2A}" sibTransId="{3CA9139D-0430-4E43-B862-EDDB75075F35}"/>
    <dgm:cxn modelId="{45532A9D-B9F0-43E9-A785-4955DC347F48}" type="presOf" srcId="{8AB23F9B-B6DD-4E97-86A7-C1184596C439}" destId="{3E4616BE-D639-4B5E-81DD-B8790C186D02}" srcOrd="0" destOrd="0" presId="urn:microsoft.com/office/officeart/2018/2/layout/IconLabelList"/>
    <dgm:cxn modelId="{B1D377CF-FE4C-4C06-8A6E-C7C78F139FBF}" type="presOf" srcId="{EE8C762C-D4F1-43F8-BD67-BE979EB990C6}" destId="{7CD289A0-16D0-472F-B1B3-D2301F4701A4}" srcOrd="0" destOrd="0" presId="urn:microsoft.com/office/officeart/2018/2/layout/IconLabelList"/>
    <dgm:cxn modelId="{9C7FBBE8-8D9E-4F36-B725-50E28C1BF669}" srcId="{0FE8B800-964A-4A68-B9C4-F17EB7A6EF9F}" destId="{5EF3F26E-7E4E-44FD-A9EB-9C4048FF55A4}" srcOrd="1" destOrd="0" parTransId="{F333B16A-030E-4BFE-99BA-AD278F9FD004}" sibTransId="{BE634D24-D3FE-41E9-AE22-C17D261A3CD7}"/>
    <dgm:cxn modelId="{8DDC79E9-1FDD-4A93-AEFE-69A007CFF40E}" srcId="{0FE8B800-964A-4A68-B9C4-F17EB7A6EF9F}" destId="{8AB23F9B-B6DD-4E97-86A7-C1184596C439}" srcOrd="2" destOrd="0" parTransId="{518034B8-8530-4013-8F2E-A55849C170DD}" sibTransId="{ACEA2106-DE25-40B3-B04A-5D4B30807F58}"/>
    <dgm:cxn modelId="{642FC256-BC12-4416-BF66-FF0C76121688}" type="presParOf" srcId="{52BAE690-50FF-427C-B701-C75410219B3A}" destId="{E78E7C0D-A63A-4EB7-BFA1-55BC64DE5864}" srcOrd="0" destOrd="0" presId="urn:microsoft.com/office/officeart/2018/2/layout/IconLabelList"/>
    <dgm:cxn modelId="{B7551179-F1CE-4705-809C-BAD0A29CB83A}" type="presParOf" srcId="{E78E7C0D-A63A-4EB7-BFA1-55BC64DE5864}" destId="{986F0E0D-45B6-448E-A0DB-BC8E8FC3E932}" srcOrd="0" destOrd="0" presId="urn:microsoft.com/office/officeart/2018/2/layout/IconLabelList"/>
    <dgm:cxn modelId="{1B70DB73-3F90-4047-BE9E-DA1B69853D8F}" type="presParOf" srcId="{E78E7C0D-A63A-4EB7-BFA1-55BC64DE5864}" destId="{BB46E5B9-722B-48B1-AFAB-B1E11F86EB4C}" srcOrd="1" destOrd="0" presId="urn:microsoft.com/office/officeart/2018/2/layout/IconLabelList"/>
    <dgm:cxn modelId="{2A5A0403-8DF0-4E84-AF7A-4D8EFF5A880D}" type="presParOf" srcId="{E78E7C0D-A63A-4EB7-BFA1-55BC64DE5864}" destId="{8E641099-4539-458C-8911-4229EDDC3679}" srcOrd="2" destOrd="0" presId="urn:microsoft.com/office/officeart/2018/2/layout/IconLabelList"/>
    <dgm:cxn modelId="{C1C3415F-CA27-480F-AE04-78FEC672F5D4}" type="presParOf" srcId="{52BAE690-50FF-427C-B701-C75410219B3A}" destId="{A2037B17-6087-4D30-B7E9-0FF24FF2FEE1}" srcOrd="1" destOrd="0" presId="urn:microsoft.com/office/officeart/2018/2/layout/IconLabelList"/>
    <dgm:cxn modelId="{CE900924-70C8-4FE1-AEBF-9BBC304D273F}" type="presParOf" srcId="{52BAE690-50FF-427C-B701-C75410219B3A}" destId="{AF33E240-D7E0-4873-9332-9D405F6D95D0}" srcOrd="2" destOrd="0" presId="urn:microsoft.com/office/officeart/2018/2/layout/IconLabelList"/>
    <dgm:cxn modelId="{40D92172-0B30-4962-A0C1-69113B4FF54C}" type="presParOf" srcId="{AF33E240-D7E0-4873-9332-9D405F6D95D0}" destId="{25E04236-7180-462A-8A81-42942D94915B}" srcOrd="0" destOrd="0" presId="urn:microsoft.com/office/officeart/2018/2/layout/IconLabelList"/>
    <dgm:cxn modelId="{C6D70A3F-7E45-4442-A55D-941574CA24B4}" type="presParOf" srcId="{AF33E240-D7E0-4873-9332-9D405F6D95D0}" destId="{CE89C35A-65D5-4519-A016-A21BEBF88815}" srcOrd="1" destOrd="0" presId="urn:microsoft.com/office/officeart/2018/2/layout/IconLabelList"/>
    <dgm:cxn modelId="{612D77BE-50E7-49A6-A465-9FED9DAB0536}" type="presParOf" srcId="{AF33E240-D7E0-4873-9332-9D405F6D95D0}" destId="{37F2FC8F-1E67-477B-BD60-A7E5C1D9F669}" srcOrd="2" destOrd="0" presId="urn:microsoft.com/office/officeart/2018/2/layout/IconLabelList"/>
    <dgm:cxn modelId="{CF88E3A8-1231-46A7-8B3D-D4C419C131B7}" type="presParOf" srcId="{52BAE690-50FF-427C-B701-C75410219B3A}" destId="{539B4A10-5231-4D14-8D60-DA31F945FE11}" srcOrd="3" destOrd="0" presId="urn:microsoft.com/office/officeart/2018/2/layout/IconLabelList"/>
    <dgm:cxn modelId="{C04188C8-9CC5-4949-B636-2BD957260919}" type="presParOf" srcId="{52BAE690-50FF-427C-B701-C75410219B3A}" destId="{8A447859-EB00-4C7F-BAAE-E0F9187520B5}" srcOrd="4" destOrd="0" presId="urn:microsoft.com/office/officeart/2018/2/layout/IconLabelList"/>
    <dgm:cxn modelId="{B0264A0D-8399-4E2A-9ADD-67B466CC8F57}" type="presParOf" srcId="{8A447859-EB00-4C7F-BAAE-E0F9187520B5}" destId="{58D51C18-8243-4E51-B6AF-C006C2EF13D4}" srcOrd="0" destOrd="0" presId="urn:microsoft.com/office/officeart/2018/2/layout/IconLabelList"/>
    <dgm:cxn modelId="{1FE8EC28-1355-4153-BD7D-AF94E956BB12}" type="presParOf" srcId="{8A447859-EB00-4C7F-BAAE-E0F9187520B5}" destId="{411C7C2A-1003-4AC6-B822-F8D7DFC167AC}" srcOrd="1" destOrd="0" presId="urn:microsoft.com/office/officeart/2018/2/layout/IconLabelList"/>
    <dgm:cxn modelId="{7C8D3C21-FA30-4D05-A94B-EFAD72789372}" type="presParOf" srcId="{8A447859-EB00-4C7F-BAAE-E0F9187520B5}" destId="{3E4616BE-D639-4B5E-81DD-B8790C186D02}" srcOrd="2" destOrd="0" presId="urn:microsoft.com/office/officeart/2018/2/layout/IconLabelList"/>
    <dgm:cxn modelId="{9E40694C-508D-482C-B79C-33A471BB678B}" type="presParOf" srcId="{52BAE690-50FF-427C-B701-C75410219B3A}" destId="{3102850E-F7DB-4ECA-8310-682473D65D1C}" srcOrd="5" destOrd="0" presId="urn:microsoft.com/office/officeart/2018/2/layout/IconLabelList"/>
    <dgm:cxn modelId="{EA2184C6-65E4-4F44-AD4E-4B244F455A2F}" type="presParOf" srcId="{52BAE690-50FF-427C-B701-C75410219B3A}" destId="{9145E7FE-FBE8-4E3F-8958-DA2710FCA982}" srcOrd="6" destOrd="0" presId="urn:microsoft.com/office/officeart/2018/2/layout/IconLabelList"/>
    <dgm:cxn modelId="{22068B53-F6FF-4367-A50E-974D28A0E024}" type="presParOf" srcId="{9145E7FE-FBE8-4E3F-8958-DA2710FCA982}" destId="{8DEB7C4C-37D0-4AB7-984E-F54A056C77F0}" srcOrd="0" destOrd="0" presId="urn:microsoft.com/office/officeart/2018/2/layout/IconLabelList"/>
    <dgm:cxn modelId="{AC9B1BA8-ED3D-4295-8099-688A85D5AFEA}" type="presParOf" srcId="{9145E7FE-FBE8-4E3F-8958-DA2710FCA982}" destId="{059A0C6A-76E8-4976-BE25-A52B46DEA486}" srcOrd="1" destOrd="0" presId="urn:microsoft.com/office/officeart/2018/2/layout/IconLabelList"/>
    <dgm:cxn modelId="{27AE3D16-5F1B-440A-95D9-1C1BD4C2B56A}" type="presParOf" srcId="{9145E7FE-FBE8-4E3F-8958-DA2710FCA982}" destId="{D70EAEBB-7E99-4834-90B1-2A412200229C}" srcOrd="2" destOrd="0" presId="urn:microsoft.com/office/officeart/2018/2/layout/IconLabelList"/>
    <dgm:cxn modelId="{22B1F2D0-9301-4118-930D-3F5332719957}" type="presParOf" srcId="{52BAE690-50FF-427C-B701-C75410219B3A}" destId="{B3EDDF31-B5C8-4E8C-9082-267C23085EDB}" srcOrd="7" destOrd="0" presId="urn:microsoft.com/office/officeart/2018/2/layout/IconLabelList"/>
    <dgm:cxn modelId="{A390B5ED-A344-4013-A618-D99028D5BBEE}" type="presParOf" srcId="{52BAE690-50FF-427C-B701-C75410219B3A}" destId="{7CBACB67-FF22-47D8-8674-B375AB95F16B}" srcOrd="8" destOrd="0" presId="urn:microsoft.com/office/officeart/2018/2/layout/IconLabelList"/>
    <dgm:cxn modelId="{C34F8B1B-847D-4E8B-B324-6F3122B7DA40}" type="presParOf" srcId="{7CBACB67-FF22-47D8-8674-B375AB95F16B}" destId="{2B8DA915-EA3B-4191-BEC5-AB76E4C5C76F}" srcOrd="0" destOrd="0" presId="urn:microsoft.com/office/officeart/2018/2/layout/IconLabelList"/>
    <dgm:cxn modelId="{F06D73BE-E039-4F47-B8E1-D177450848D5}" type="presParOf" srcId="{7CBACB67-FF22-47D8-8674-B375AB95F16B}" destId="{C6103182-BE17-445E-9307-A8EF9CC97981}" srcOrd="1" destOrd="0" presId="urn:microsoft.com/office/officeart/2018/2/layout/IconLabelList"/>
    <dgm:cxn modelId="{6296C6B6-8ADC-4C44-BC64-C8CEA2F16CD8}" type="presParOf" srcId="{7CBACB67-FF22-47D8-8674-B375AB95F16B}" destId="{7CD289A0-16D0-472F-B1B3-D2301F4701A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F0E0D-45B6-448E-A0DB-BC8E8FC3E932}">
      <dsp:nvSpPr>
        <dsp:cNvPr id="0" name=""/>
        <dsp:cNvSpPr/>
      </dsp:nvSpPr>
      <dsp:spPr>
        <a:xfrm>
          <a:off x="698028" y="336993"/>
          <a:ext cx="792597" cy="7925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41099-4539-458C-8911-4229EDDC3679}">
      <dsp:nvSpPr>
        <dsp:cNvPr id="0" name=""/>
        <dsp:cNvSpPr/>
      </dsp:nvSpPr>
      <dsp:spPr>
        <a:xfrm>
          <a:off x="213662" y="1409721"/>
          <a:ext cx="1761328" cy="704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1. Introduction</a:t>
          </a:r>
          <a:endParaRPr lang="en-US" sz="2000" kern="1200" dirty="0"/>
        </a:p>
      </dsp:txBody>
      <dsp:txXfrm>
        <a:off x="213662" y="1409721"/>
        <a:ext cx="1761328" cy="704531"/>
      </dsp:txXfrm>
    </dsp:sp>
    <dsp:sp modelId="{25E04236-7180-462A-8A81-42942D94915B}">
      <dsp:nvSpPr>
        <dsp:cNvPr id="0" name=""/>
        <dsp:cNvSpPr/>
      </dsp:nvSpPr>
      <dsp:spPr>
        <a:xfrm>
          <a:off x="2767588" y="336993"/>
          <a:ext cx="792597" cy="7925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2FC8F-1E67-477B-BD60-A7E5C1D9F669}">
      <dsp:nvSpPr>
        <dsp:cNvPr id="0" name=""/>
        <dsp:cNvSpPr/>
      </dsp:nvSpPr>
      <dsp:spPr>
        <a:xfrm>
          <a:off x="2283223" y="1409721"/>
          <a:ext cx="1761328" cy="704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i="0" kern="1200" dirty="0"/>
            <a:t>2. Literature Survey</a:t>
          </a:r>
          <a:endParaRPr lang="en-US" sz="2400" kern="1200" dirty="0"/>
        </a:p>
      </dsp:txBody>
      <dsp:txXfrm>
        <a:off x="2283223" y="1409721"/>
        <a:ext cx="1761328" cy="704531"/>
      </dsp:txXfrm>
    </dsp:sp>
    <dsp:sp modelId="{58D51C18-8243-4E51-B6AF-C006C2EF13D4}">
      <dsp:nvSpPr>
        <dsp:cNvPr id="0" name=""/>
        <dsp:cNvSpPr/>
      </dsp:nvSpPr>
      <dsp:spPr>
        <a:xfrm>
          <a:off x="4837149" y="336993"/>
          <a:ext cx="792597" cy="7925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616BE-D639-4B5E-81DD-B8790C186D02}">
      <dsp:nvSpPr>
        <dsp:cNvPr id="0" name=""/>
        <dsp:cNvSpPr/>
      </dsp:nvSpPr>
      <dsp:spPr>
        <a:xfrm>
          <a:off x="4352783" y="1409721"/>
          <a:ext cx="1761328" cy="704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3. Methodology</a:t>
          </a:r>
          <a:endParaRPr lang="en-US" sz="2000" kern="1200" dirty="0"/>
        </a:p>
      </dsp:txBody>
      <dsp:txXfrm>
        <a:off x="4352783" y="1409721"/>
        <a:ext cx="1761328" cy="704531"/>
      </dsp:txXfrm>
    </dsp:sp>
    <dsp:sp modelId="{8DEB7C4C-37D0-4AB7-984E-F54A056C77F0}">
      <dsp:nvSpPr>
        <dsp:cNvPr id="0" name=""/>
        <dsp:cNvSpPr/>
      </dsp:nvSpPr>
      <dsp:spPr>
        <a:xfrm>
          <a:off x="1345606" y="2554585"/>
          <a:ext cx="792597" cy="7925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EAEBB-7E99-4834-90B1-2A412200229C}">
      <dsp:nvSpPr>
        <dsp:cNvPr id="0" name=""/>
        <dsp:cNvSpPr/>
      </dsp:nvSpPr>
      <dsp:spPr>
        <a:xfrm>
          <a:off x="861241" y="3627312"/>
          <a:ext cx="1761328" cy="704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i="0" kern="1200" dirty="0"/>
            <a:t>4. Result</a:t>
          </a:r>
          <a:endParaRPr lang="en-US" sz="2400" kern="1200" dirty="0"/>
        </a:p>
      </dsp:txBody>
      <dsp:txXfrm>
        <a:off x="861241" y="3627312"/>
        <a:ext cx="1761328" cy="704531"/>
      </dsp:txXfrm>
    </dsp:sp>
    <dsp:sp modelId="{2B8DA915-EA3B-4191-BEC5-AB76E4C5C76F}">
      <dsp:nvSpPr>
        <dsp:cNvPr id="0" name=""/>
        <dsp:cNvSpPr/>
      </dsp:nvSpPr>
      <dsp:spPr>
        <a:xfrm>
          <a:off x="3802368" y="2554585"/>
          <a:ext cx="792597" cy="79259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D289A0-16D0-472F-B1B3-D2301F4701A4}">
      <dsp:nvSpPr>
        <dsp:cNvPr id="0" name=""/>
        <dsp:cNvSpPr/>
      </dsp:nvSpPr>
      <dsp:spPr>
        <a:xfrm>
          <a:off x="2930802" y="3627312"/>
          <a:ext cx="2535731" cy="704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i="0" kern="1200" dirty="0"/>
            <a:t>5. Discussion</a:t>
          </a:r>
          <a:endParaRPr lang="en-US" sz="2400" kern="1200" dirty="0"/>
        </a:p>
      </dsp:txBody>
      <dsp:txXfrm>
        <a:off x="2930802" y="3627312"/>
        <a:ext cx="2535731" cy="704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2318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56393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41872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7359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 (The Diamond)" preserve="1" userDrawn="1">
  <p:cSld name="1_1. Title slide (The Diamond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AF5CE-8685-E97C-7139-1A91EB2D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695642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8B7D3-22D2-5A8E-3FE3-F2C01EF6EE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BF5F0C-4B0A-3030-ABCF-1EC65E2CFC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000" y="4464050"/>
            <a:ext cx="28408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72BE5D7-CD76-B8A1-7779-EF5B490A5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</p:spTree>
    <p:extLst>
      <p:ext uri="{BB962C8B-B14F-4D97-AF65-F5344CB8AC3E}">
        <p14:creationId xmlns:p14="http://schemas.microsoft.com/office/powerpoint/2010/main" val="131842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itle only " preserve="1" userDrawn="1">
  <p:cSld name="1_10. Title only 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34613-6459-0E69-0E87-7EDE0F2DC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52" name="Google Shape;52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Google Shape;53;p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24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Title and body" preserve="1" userDrawn="1">
  <p:cSld name="1_11. Title and 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0AEC03-5D0F-6E70-6AE0-CDCC6E62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55768-5B10-3D4F-8D58-EB902AF53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200" y="863600"/>
            <a:ext cx="8818950" cy="36322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cxnSp>
        <p:nvCxnSpPr>
          <p:cNvPr id="124" name="Google Shape;124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5" name="Google Shape;125;p1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368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ext and image" preserve="1" userDrawn="1">
  <p:cSld name="1_12. Text and imag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D84F6-3868-E63D-88B1-2DA851BCA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00" y="255050"/>
            <a:ext cx="5156400" cy="75340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06A9C36-8B06-B052-FF09-51ADA302EA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200" y="1079500"/>
            <a:ext cx="4653350" cy="3213100"/>
          </a:xfrm>
        </p:spPr>
        <p:txBody>
          <a:bodyPr>
            <a:normAutofit/>
          </a:bodyPr>
          <a:lstStyle>
            <a:lvl1pPr marL="76200" indent="0">
              <a:buNone/>
              <a:defRPr sz="20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05" name="Google Shape;105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300" y="1008450"/>
            <a:ext cx="7584300" cy="3626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>
            <a:spLocks noGrp="1"/>
          </p:cNvSpPr>
          <p:nvPr>
            <p:ph type="pic" idx="2" hasCustomPrompt="1"/>
          </p:nvPr>
        </p:nvSpPr>
        <p:spPr>
          <a:xfrm>
            <a:off x="4978700" y="89275"/>
            <a:ext cx="4072200" cy="4971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1098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Image and quote" preserve="1" userDrawn="1">
  <p:cSld name="1_13. Image and quo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8735C9-D0EC-E153-1C38-8E56342F4D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8" name="Google Shape;58;p9"/>
          <p:cNvSpPr>
            <a:spLocks noGrp="1"/>
          </p:cNvSpPr>
          <p:nvPr>
            <p:ph type="pic" idx="2"/>
          </p:nvPr>
        </p:nvSpPr>
        <p:spPr>
          <a:xfrm>
            <a:off x="209550" y="1015825"/>
            <a:ext cx="4257600" cy="329580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1ECA3E-8AD1-9FE4-8749-8873FF94B2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9550" y="4241799"/>
            <a:ext cx="4270300" cy="545539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title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B31BFE2-3CD6-5390-35E8-2DB0904798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1209124"/>
            <a:ext cx="4449076" cy="3445425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59" name="Google Shape;59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67150" y="1092675"/>
            <a:ext cx="4554000" cy="37968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050" y="885750"/>
            <a:ext cx="4476600" cy="39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CDE016-8C4A-EB36-9A5C-D136B85FDC0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9550" y="1016000"/>
            <a:ext cx="4257675" cy="3225800"/>
          </a:xfrm>
        </p:spPr>
        <p:txBody>
          <a:bodyPr/>
          <a:lstStyle/>
          <a:p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865437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Full image + text (right aligned)" preserve="1" userDrawn="1">
  <p:cSld name="1_14. Full image + text (right aligned)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>
            <a:spLocks noGrp="1"/>
          </p:cNvSpPr>
          <p:nvPr>
            <p:ph type="pic" idx="2" hasCustomPrompt="1"/>
          </p:nvPr>
        </p:nvSpPr>
        <p:spPr>
          <a:xfrm>
            <a:off x="635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6EC04-3F96-1650-9B58-687F1D98D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5000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3CEFA-56A9-503C-0CA7-9619790438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135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5943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Full image + text (left aligned) " preserve="1" userDrawn="1">
  <p:cSld name="1_15. Full image + text (left aligned) 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>
            <a:spLocks noGrp="1"/>
          </p:cNvSpPr>
          <p:nvPr>
            <p:ph type="pic" idx="2"/>
          </p:nvPr>
        </p:nvSpPr>
        <p:spPr>
          <a:xfrm>
            <a:off x="0" y="-68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C6EB06-7C37-701B-CC78-A98B53DE7F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5025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8482159-A46A-B32B-03AC-D168024182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68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Video" preserve="1" userDrawn="1">
  <p:cSld name="1_16. Video">
    <p:bg>
      <p:bgPr>
        <a:solidFill>
          <a:srgbClr val="E1F4F8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9203-2751-296C-FD48-FDB995EEB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47" y="1109551"/>
            <a:ext cx="2165674" cy="3756137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147" name="Google Shape;147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75975" y="277213"/>
            <a:ext cx="6327000" cy="47451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9" name="Google Shape;149;p2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2924DAB-C528-BEB3-BA55-A8E931814966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2482850" y="196850"/>
            <a:ext cx="6327775" cy="4668838"/>
          </a:xfrm>
        </p:spPr>
        <p:txBody>
          <a:bodyPr/>
          <a:lstStyle/>
          <a:p>
            <a:r>
              <a:rPr lang="en-GB"/>
              <a:t>Click icon to add media</a:t>
            </a:r>
          </a:p>
        </p:txBody>
      </p:sp>
      <p:sp>
        <p:nvSpPr>
          <p:cNvPr id="150" name="Google Shape;150;p21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7462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Statistics or key points" preserve="1" userDrawn="1">
  <p:cSld name="1_17. Statistics or key poi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594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33AAC-A50B-0931-731A-E4B53DBF3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588" y="187800"/>
            <a:ext cx="5883275" cy="73405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8760B-3503-D56B-6575-F628A6BEAC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50" y="2961400"/>
            <a:ext cx="2759400" cy="2112250"/>
          </a:xfrm>
          <a:solidFill>
            <a:schemeClr val="accent1"/>
          </a:solidFill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F4B204-C301-559A-4362-84C01F1B73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6937" y="2961400"/>
            <a:ext cx="1898099" cy="11643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B7F941-4385-0707-6AB1-690DBE63C5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6413" y="4132050"/>
            <a:ext cx="1898650" cy="9416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EB3785F-194F-0195-9178-EA83F1A1CF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237" y="2967750"/>
            <a:ext cx="1898099" cy="11643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5D8E3C5-38ED-9592-9AA0-521A9E34C3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65713" y="4138400"/>
            <a:ext cx="1898650" cy="9416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190B7AB-F6A4-D211-444C-CE1B5540F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9187" y="2967750"/>
            <a:ext cx="1898099" cy="11643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210AE4C-756C-7B05-68B6-BB65FAC2F0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8663" y="4138400"/>
            <a:ext cx="1898650" cy="9416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404250" y="-9000"/>
            <a:ext cx="616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286349" lvl="0" indent="0" rtl="0">
              <a:buNone/>
              <a:defRPr>
                <a:solidFill>
                  <a:schemeClr val="dk1"/>
                </a:solidFill>
              </a:defRPr>
            </a:lvl1pPr>
            <a:lvl2pPr marL="286349" lvl="1" indent="0" rtl="0">
              <a:buNone/>
              <a:defRPr>
                <a:solidFill>
                  <a:schemeClr val="dk1"/>
                </a:solidFill>
              </a:defRPr>
            </a:lvl2pPr>
            <a:lvl3pPr marL="286349" lvl="2" indent="0" rtl="0">
              <a:buNone/>
              <a:defRPr>
                <a:solidFill>
                  <a:schemeClr val="dk1"/>
                </a:solidFill>
              </a:defRPr>
            </a:lvl3pPr>
            <a:lvl4pPr marL="286349" lvl="3" indent="0" rtl="0">
              <a:buNone/>
              <a:defRPr>
                <a:solidFill>
                  <a:schemeClr val="dk1"/>
                </a:solidFill>
              </a:defRPr>
            </a:lvl4pPr>
            <a:lvl5pPr marL="286349" lvl="4" indent="0" rtl="0">
              <a:buNone/>
              <a:defRPr>
                <a:solidFill>
                  <a:schemeClr val="dk1"/>
                </a:solidFill>
              </a:defRPr>
            </a:lvl5pPr>
            <a:lvl6pPr marL="286349" lvl="5" indent="0" rtl="0">
              <a:buNone/>
              <a:defRPr>
                <a:solidFill>
                  <a:schemeClr val="dk1"/>
                </a:solidFill>
              </a:defRPr>
            </a:lvl6pPr>
            <a:lvl7pPr marL="286349" lvl="6" indent="0" rtl="0">
              <a:buNone/>
              <a:defRPr>
                <a:solidFill>
                  <a:schemeClr val="dk1"/>
                </a:solidFill>
              </a:defRPr>
            </a:lvl7pPr>
            <a:lvl8pPr marL="286349" lvl="7" indent="0" rtl="0">
              <a:buNone/>
              <a:defRPr>
                <a:solidFill>
                  <a:schemeClr val="dk1"/>
                </a:solidFill>
              </a:defRPr>
            </a:lvl8pPr>
            <a:lvl9pPr marL="286349" lvl="8" indent="0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286349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096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Big point" preserve="1" userDrawn="1">
  <p:cSld name="1_18. Big 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4174D8-78DD-A5E8-C56A-9A81CA3C1C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79" name="Google Shape;79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0" y="980500"/>
            <a:ext cx="3154500" cy="3154500"/>
          </a:xfrm>
          <a:prstGeom prst="ellipse">
            <a:avLst/>
          </a:prstGeom>
          <a:solidFill>
            <a:srgbClr val="FF9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9B53FD-603A-AED7-C5A0-5EC9F63D80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4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FCD12-1A84-6208-34E5-FD24E18221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1127125"/>
            <a:ext cx="4705350" cy="3008313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80" name="Google Shape;80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" name="Google Shape;81;p1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05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Big stat" preserve="1" userDrawn="1">
  <p:cSld name="1_19. Big sta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60215E7-B230-E57E-1907-459EA70B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89" name="Google Shape;89;p12"/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rgbClr val="4400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63650" y="980500"/>
            <a:ext cx="3154500" cy="3154500"/>
          </a:xfrm>
          <a:prstGeom prst="ellipse">
            <a:avLst/>
          </a:prstGeom>
          <a:solidFill>
            <a:srgbClr val="DAA8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10763041-7B53-6CBD-0EB7-64BC2AA64F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636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274600" y="4095988"/>
            <a:ext cx="8520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6200" lvl="0" indent="0" algn="ctr" rtl="0">
              <a:spcBef>
                <a:spcPts val="0"/>
              </a:spcBef>
              <a:spcAft>
                <a:spcPts val="0"/>
              </a:spcAft>
              <a:buClr>
                <a:srgbClr val="2B353E"/>
              </a:buClr>
              <a:buSzPts val="2400"/>
              <a:buNone/>
              <a:defRPr>
                <a:solidFill>
                  <a:srgbClr val="2B353E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0" name="Google Shape;90;p1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  <p:cxnSp>
        <p:nvCxnSpPr>
          <p:cNvPr id="95" name="Google Shape;95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2"/>
          <p:cNvSpPr txBox="1"/>
          <p:nvPr/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>
              <a:solidFill>
                <a:srgbClr val="131E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8402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 (Firth Court)" preserve="1" userDrawn="1">
  <p:cSld name="1_2. Title slide (Firth Court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50476-2DAE-54A9-987A-6F6C68657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545511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4779CA3-4592-A9C8-A096-0A1F7E913A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83969EB-C48F-B1FE-69B1-94FB6B475E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000" y="4464050"/>
            <a:ext cx="28408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A71FB3B-2B45-DBB5-A006-62C97FC32D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15113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</p:spTree>
    <p:extLst>
      <p:ext uri="{BB962C8B-B14F-4D97-AF65-F5344CB8AC3E}">
        <p14:creationId xmlns:p14="http://schemas.microsoft.com/office/powerpoint/2010/main" val="1332864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Title and two columns" preserve="1" userDrawn="1">
  <p:cSld name="1_20. Title and two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9DEB9D7A-CADD-B067-7660-0D2685B76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82A5AE-10B1-383B-3C4D-40FC7DCA9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52B2F-784E-617F-BD39-92009EB702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900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A766E2F-9C15-729D-9882-5E9E4915C8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655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70" name="Google Shape;170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1" name="Google Shape;171;p23" descr="The University of Sheffield logo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297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Title and three columns" preserve="1" userDrawn="1">
  <p:cSld name="1_21. Title and three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D1F4AB-1E2A-9F8B-9FC4-67EBD7917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215C12D-3A55-D9E5-E6E8-22C4F01C5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8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BBD02-3F6C-48DD-9185-9655FDD73F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70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3238B3-AE07-5397-CD24-9BA57200C4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785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24" descr="The University of Sheffield logo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6967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Blank" preserve="1">
  <p:cSld name="1_22. 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085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Final slide" preserve="1" userDrawn="1">
  <p:cSld name="1_23. Final slid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1800" y="303925"/>
            <a:ext cx="8016900" cy="3914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929" y="513475"/>
            <a:ext cx="8016900" cy="3914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40814-2910-535D-ED7C-F6D44A015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950" y="1108784"/>
            <a:ext cx="4664150" cy="2139349"/>
          </a:xfrm>
        </p:spPr>
        <p:txBody>
          <a:bodyPr>
            <a:noAutofit/>
          </a:bodyPr>
          <a:lstStyle>
            <a:lvl1pPr>
              <a:defRPr sz="6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133" name="Google Shape;133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B4CE-39F1-B584-CE3F-3551ED1912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950" y="3390900"/>
            <a:ext cx="7415213" cy="604838"/>
          </a:xfrm>
        </p:spPr>
        <p:txBody>
          <a:bodyPr/>
          <a:lstStyle>
            <a:lvl1pPr marL="7620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97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 (The Arts Tower)" preserve="1" userDrawn="1">
  <p:cSld name="1_3. Title slide (The Arts Tower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256F7-35C1-996A-C17F-427B8356BC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1" y="1203402"/>
            <a:ext cx="5819388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87354AE-A82D-F2B0-4915-FDFB4FB25B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7C7F35-2CE7-DF54-3FA8-DB049B4BA3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000" y="4464050"/>
            <a:ext cx="28408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706E11-160A-E52A-B62F-A3CD5AD5C8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</p:spTree>
    <p:extLst>
      <p:ext uri="{BB962C8B-B14F-4D97-AF65-F5344CB8AC3E}">
        <p14:creationId xmlns:p14="http://schemas.microsoft.com/office/powerpoint/2010/main" val="95464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Overview/Introduction slide" preserve="1" userDrawn="1">
  <p:cSld name="1_4. Overview/Introduction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36" y="61300"/>
            <a:ext cx="8926090" cy="50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2008B-E28E-A0A1-4F85-E72D2E7E1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800" y="112600"/>
            <a:ext cx="3062287" cy="572700"/>
          </a:xfrm>
        </p:spPr>
        <p:txBody>
          <a:bodyPr>
            <a:noAutofit/>
          </a:bodyPr>
          <a:lstStyle>
            <a:lvl1pPr>
              <a:defRPr sz="33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BD3D8-3E8F-5D97-92FF-460B44F1A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736600"/>
            <a:ext cx="3062288" cy="3537001"/>
          </a:xfrm>
        </p:spPr>
        <p:txBody>
          <a:bodyPr>
            <a:normAutofit/>
          </a:bodyPr>
          <a:lstStyle>
            <a:lvl1pPr>
              <a:buSzPct val="80000"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41" name="Google Shape;41;p6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75" y="4445025"/>
            <a:ext cx="1367224" cy="4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680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ection header (light)" preserve="1" userDrawn="1">
  <p:cSld name="1_5. Section header (light)">
    <p:bg>
      <p:bgPr>
        <a:solidFill>
          <a:srgbClr val="A1DED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" name="Google Shape;46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6DC372-114F-9F0D-C4D0-77B6F5B49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7" name="Google Shape;47;p7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48" name="Google Shape;48;p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50" y="4124414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8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Section header horizontal (light)" preserve="1" userDrawn="1">
  <p:cSld name="1_8. Section header horizontal (light)">
    <p:bg>
      <p:bgPr>
        <a:solidFill>
          <a:srgbClr val="A1DED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6DD05E-1C7C-8965-2607-C3F342985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00" y="942300"/>
            <a:ext cx="352940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26" name="Google Shape;26;p4"/>
          <p:cNvSpPr>
            <a:spLocks noGrp="1"/>
          </p:cNvSpPr>
          <p:nvPr>
            <p:ph type="pic" idx="2" hasCustomPrompt="1"/>
          </p:nvPr>
        </p:nvSpPr>
        <p:spPr>
          <a:xfrm>
            <a:off x="382586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7" name="Google Shape;27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Google Shape;28;p4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510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Section header (dark)" preserve="1" userDrawn="1">
  <p:cSld name="1_6. Section header (dark)"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5B5458A-83EB-BC2E-44BB-3E657BA33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01" name="Google Shape;101;p13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102" name="Google Shape;102;p13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00" y="4125600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10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ection header horizontal (dark)" preserve="1" userDrawn="1">
  <p:cSld name="1_7. Section header horizontal (dark)">
    <p:bg>
      <p:bgPr>
        <a:solidFill>
          <a:schemeClr val="lt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4000"/>
            <a:ext cx="1845300" cy="7236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4" name="Google Shape;114;p15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00" y="288575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6B56F3-93F3-CC35-E0B8-D2C9B5FE5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63" y="1012175"/>
            <a:ext cx="3492230" cy="3354025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15" name="Google Shape;115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>
            <a:spLocks noGrp="1"/>
          </p:cNvSpPr>
          <p:nvPr>
            <p:ph type="pic" idx="2" hasCustomPrompt="1"/>
          </p:nvPr>
        </p:nvSpPr>
        <p:spPr>
          <a:xfrm>
            <a:off x="383221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8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Meet the team" preserve="1" userDrawn="1">
  <p:cSld name="1_9. Meet the team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128200" y="0"/>
            <a:ext cx="81963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 i="0">
                <a:latin typeface="Source Sans Pro Black" panose="020B0503030403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153" name="Google Shape;153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7600" y="2072238"/>
            <a:ext cx="7048800" cy="5418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" name="Google Shape;154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22"/>
          <p:cNvSpPr>
            <a:spLocks noGrp="1"/>
          </p:cNvSpPr>
          <p:nvPr>
            <p:ph type="pic" idx="2"/>
          </p:nvPr>
        </p:nvSpPr>
        <p:spPr>
          <a:xfrm>
            <a:off x="12477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873FF-E047-E11C-6765-FBBC8EE4F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100" y="3453731"/>
            <a:ext cx="2314575" cy="541800"/>
          </a:xfrm>
        </p:spPr>
        <p:txBody>
          <a:bodyPr/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644DF0-C66F-6D20-35C4-51DD98160F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100" y="4062487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0" name="Google Shape;160;p22"/>
          <p:cNvSpPr>
            <a:spLocks noGrp="1"/>
          </p:cNvSpPr>
          <p:nvPr>
            <p:ph type="pic" idx="4"/>
          </p:nvPr>
        </p:nvSpPr>
        <p:spPr>
          <a:xfrm>
            <a:off x="36099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5EEC6B-E86D-71A7-BCDD-A8667B4BF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16300" y="3453732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E92A95C-BFD0-5975-C6FB-C3C038E82B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6300" y="4062488"/>
            <a:ext cx="2314575" cy="407074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3" name="Google Shape;163;p22"/>
          <p:cNvSpPr>
            <a:spLocks noGrp="1"/>
          </p:cNvSpPr>
          <p:nvPr>
            <p:ph type="pic" idx="7"/>
          </p:nvPr>
        </p:nvSpPr>
        <p:spPr>
          <a:xfrm>
            <a:off x="59721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F279A5A-7C6F-0783-7967-03C33B784E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84850" y="3453731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A21074-44E0-AAE5-1E6A-1963BD30D1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4850" y="4062486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950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AFD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EDD7-DF74-EF8C-E4B3-5740FC7C8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884590"/>
            <a:ext cx="6956425" cy="1762822"/>
          </a:xfrm>
        </p:spPr>
        <p:txBody>
          <a:bodyPr/>
          <a:lstStyle/>
          <a:p>
            <a:r>
              <a:rPr lang="en-US" dirty="0"/>
              <a:t>Control System Project and Dissertation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BAA00-096B-4DA3-E946-FC29564705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100" y="2572127"/>
            <a:ext cx="4692650" cy="8895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4999"/>
              </a:lnSpc>
            </a:pPr>
            <a:r>
              <a:rPr lang="en-US" dirty="0">
                <a:latin typeface="Source Sans Pro SemiBold"/>
                <a:ea typeface="Source Sans Pro SemiBold"/>
              </a:rPr>
              <a:t>A Comparative Study of Reinforcement Learning in SAC and PPO Algorithms for Reservoir Water Level Control Simulation 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6ED36-C090-9891-A285-6773A9D138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254" y="4469539"/>
            <a:ext cx="2840825" cy="592138"/>
          </a:xfrm>
        </p:spPr>
        <p:txBody>
          <a:bodyPr/>
          <a:lstStyle/>
          <a:p>
            <a:r>
              <a:rPr lang="en-US" dirty="0"/>
              <a:t>Muzhaffar M. Ibrahim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2372C-D4AF-79AB-859F-88F501947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27th August 2024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83C793A-D19D-568C-45CC-96EF95797F30}"/>
              </a:ext>
            </a:extLst>
          </p:cNvPr>
          <p:cNvSpPr txBox="1">
            <a:spLocks/>
          </p:cNvSpPr>
          <p:nvPr/>
        </p:nvSpPr>
        <p:spPr>
          <a:xfrm>
            <a:off x="165100" y="3559203"/>
            <a:ext cx="4592880" cy="493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000" b="0" i="0" u="none" strike="noStrike" cap="none">
                <a:solidFill>
                  <a:schemeClr val="tx2"/>
                </a:solidFill>
                <a:latin typeface="Source Sans Pro SemiBold" panose="020B0603030403020204" pitchFamily="34" charset="0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lnSpc>
                <a:spcPct val="114999"/>
              </a:lnSpc>
            </a:pPr>
            <a:r>
              <a:rPr lang="en-US" dirty="0">
                <a:latin typeface="Source Sans Pro SemiBold"/>
                <a:ea typeface="Source Sans Pro SemiBold"/>
              </a:rPr>
              <a:t>Supervisor : Dr. J Anthony Rossiter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 descr="A logo with yellow and grey letters&#10;&#10;Description automatically generated">
            <a:extLst>
              <a:ext uri="{FF2B5EF4-FFF2-40B4-BE49-F238E27FC236}">
                <a16:creationId xmlns:a16="http://schemas.microsoft.com/office/drawing/2014/main" id="{972D112C-0689-B2B8-73FD-5F4AB55A7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354" y="79066"/>
            <a:ext cx="1656878" cy="80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38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4849-DA1C-11BB-A66C-787CCABD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00" y="75300"/>
            <a:ext cx="819665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2.1 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BA6D9-47E2-CAE4-03EF-86FC5F4DB8B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en-GB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0B1C8E-A878-2A53-2FD8-7C8EFB392B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04" r="7004"/>
          <a:stretch/>
        </p:blipFill>
        <p:spPr>
          <a:xfrm>
            <a:off x="39666" y="738224"/>
            <a:ext cx="9104334" cy="44052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5364BB89-AD26-B4BF-3983-806734EF3C4D}"/>
              </a:ext>
            </a:extLst>
          </p:cNvPr>
          <p:cNvSpPr/>
          <p:nvPr/>
        </p:nvSpPr>
        <p:spPr>
          <a:xfrm>
            <a:off x="697424" y="1852047"/>
            <a:ext cx="1294108" cy="719703"/>
          </a:xfrm>
          <a:prstGeom prst="wedgeRectCallout">
            <a:avLst/>
          </a:prstGeom>
          <a:solidFill>
            <a:srgbClr val="0067B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Point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96495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81C67F-A850-515C-8650-2FB90304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2.1 Reinforcement Learning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BA6D9-47E2-CAE4-03EF-86FC5F4DB8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en-GB" sz="90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A5B01D-0AFA-0931-EA94-E33C534F3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930644"/>
              </p:ext>
            </p:extLst>
          </p:nvPr>
        </p:nvGraphicFramePr>
        <p:xfrm>
          <a:off x="645542" y="925464"/>
          <a:ext cx="7679308" cy="36198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9898">
                  <a:extLst>
                    <a:ext uri="{9D8B030D-6E8A-4147-A177-3AD203B41FA5}">
                      <a16:colId xmlns:a16="http://schemas.microsoft.com/office/drawing/2014/main" val="3384914669"/>
                    </a:ext>
                  </a:extLst>
                </a:gridCol>
                <a:gridCol w="1049632">
                  <a:extLst>
                    <a:ext uri="{9D8B030D-6E8A-4147-A177-3AD203B41FA5}">
                      <a16:colId xmlns:a16="http://schemas.microsoft.com/office/drawing/2014/main" val="2238246723"/>
                    </a:ext>
                  </a:extLst>
                </a:gridCol>
                <a:gridCol w="1023959">
                  <a:extLst>
                    <a:ext uri="{9D8B030D-6E8A-4147-A177-3AD203B41FA5}">
                      <a16:colId xmlns:a16="http://schemas.microsoft.com/office/drawing/2014/main" val="3532887026"/>
                    </a:ext>
                  </a:extLst>
                </a:gridCol>
                <a:gridCol w="1157101">
                  <a:extLst>
                    <a:ext uri="{9D8B030D-6E8A-4147-A177-3AD203B41FA5}">
                      <a16:colId xmlns:a16="http://schemas.microsoft.com/office/drawing/2014/main" val="2050147222"/>
                    </a:ext>
                  </a:extLst>
                </a:gridCol>
                <a:gridCol w="1446778">
                  <a:extLst>
                    <a:ext uri="{9D8B030D-6E8A-4147-A177-3AD203B41FA5}">
                      <a16:colId xmlns:a16="http://schemas.microsoft.com/office/drawing/2014/main" val="3149611297"/>
                    </a:ext>
                  </a:extLst>
                </a:gridCol>
                <a:gridCol w="1301940">
                  <a:extLst>
                    <a:ext uri="{9D8B030D-6E8A-4147-A177-3AD203B41FA5}">
                      <a16:colId xmlns:a16="http://schemas.microsoft.com/office/drawing/2014/main" val="572104526"/>
                    </a:ext>
                  </a:extLst>
                </a:gridCol>
              </a:tblGrid>
              <a:tr h="775677">
                <a:tc>
                  <a:txBody>
                    <a:bodyPr/>
                    <a:lstStyle/>
                    <a:p>
                      <a:pPr algn="ctr" fontAlgn="b"/>
                      <a:endParaRPr lang="en-ID" sz="3600" b="0" i="0" u="none" strike="noStrike" cap="none" dirty="0">
                        <a:solidFill>
                          <a:schemeClr val="bg2"/>
                        </a:solidFill>
                        <a:effectLst/>
                        <a:latin typeface="Source Sans Pro"/>
                        <a:ea typeface="Source Sans Pro"/>
                        <a:sym typeface="Source Sans Pro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100th Episode</a:t>
                      </a:r>
                      <a:endParaRPr lang="en-ID" sz="1600" b="1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300th Episode</a:t>
                      </a:r>
                      <a:endParaRPr lang="en-ID" sz="1600" b="1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500th Episode</a:t>
                      </a:r>
                      <a:endParaRPr lang="en-ID" sz="1600" b="1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700th Episode</a:t>
                      </a:r>
                      <a:endParaRPr lang="en-ID" sz="1600" b="1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900th Episode</a:t>
                      </a:r>
                      <a:endParaRPr lang="en-ID" sz="1600" b="1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829868"/>
                  </a:ext>
                </a:extLst>
              </a:tr>
              <a:tr h="413694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Rise Time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6.3 s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6.8 s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solidFill>
                            <a:schemeClr val="bg2"/>
                          </a:solidFill>
                          <a:effectLst/>
                        </a:rPr>
                        <a:t>6.1 s</a:t>
                      </a:r>
                      <a:endParaRPr lang="en-ID" sz="1600" b="0" i="0" u="none" strike="noStrike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solidFill>
                            <a:schemeClr val="bg2"/>
                          </a:solidFill>
                          <a:effectLst/>
                        </a:rPr>
                        <a:t>5.3 s</a:t>
                      </a:r>
                      <a:endParaRPr lang="en-ID" sz="1600" b="0" i="0" u="none" strike="noStrike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solidFill>
                            <a:schemeClr val="bg2"/>
                          </a:solidFill>
                          <a:effectLst/>
                        </a:rPr>
                        <a:t>4.8 s</a:t>
                      </a:r>
                      <a:endParaRPr lang="en-ID" sz="1600" b="0" i="0" u="none" strike="noStrike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843717"/>
                  </a:ext>
                </a:extLst>
              </a:tr>
              <a:tr h="77567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Settling Time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177.3 s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8.2 s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7.6 s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solidFill>
                            <a:schemeClr val="bg2"/>
                          </a:solidFill>
                          <a:effectLst/>
                        </a:rPr>
                        <a:t>6.8 s</a:t>
                      </a:r>
                      <a:endParaRPr lang="en-ID" sz="1600" b="0" i="0" u="none" strike="noStrike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6.4 s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232714"/>
                  </a:ext>
                </a:extLst>
              </a:tr>
              <a:tr h="413694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Overshoot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ID" sz="1600" b="0" i="0" u="none" strike="noStrike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0.03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0.0017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solidFill>
                            <a:schemeClr val="bg2"/>
                          </a:solidFill>
                          <a:effectLst/>
                        </a:rPr>
                        <a:t>0.021</a:t>
                      </a:r>
                      <a:endParaRPr lang="en-ID" sz="1600" b="0" i="0" u="none" strike="noStrike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solidFill>
                            <a:schemeClr val="bg2"/>
                          </a:solidFill>
                          <a:effectLst/>
                        </a:rPr>
                        <a:t>0.021</a:t>
                      </a:r>
                      <a:endParaRPr lang="en-ID" sz="1600" b="0" i="0" u="none" strike="noStrike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343377"/>
                  </a:ext>
                </a:extLst>
              </a:tr>
              <a:tr h="413694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Undershoot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0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0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0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0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solidFill>
                            <a:schemeClr val="bg2"/>
                          </a:solidFill>
                          <a:effectLst/>
                        </a:rPr>
                        <a:t>0</a:t>
                      </a:r>
                      <a:endParaRPr lang="en-ID" sz="1600" b="0" i="0" u="none" strike="noStrike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246099"/>
                  </a:ext>
                </a:extLst>
              </a:tr>
              <a:tr h="413694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Peak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9.3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10.03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10.02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10.03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843"/>
                  </a:ext>
                </a:extLst>
              </a:tr>
              <a:tr h="413694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solidFill>
                            <a:schemeClr val="bg2"/>
                          </a:solidFill>
                          <a:effectLst/>
                        </a:rPr>
                        <a:t>Peak Time</a:t>
                      </a:r>
                      <a:endParaRPr lang="en-ID" sz="1600" b="0" i="0" u="none" strike="noStrike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solidFill>
                            <a:schemeClr val="bg2"/>
                          </a:solidFill>
                          <a:effectLst/>
                        </a:rPr>
                        <a:t>18 s</a:t>
                      </a:r>
                      <a:endParaRPr lang="en-ID" sz="1600" b="0" i="0" u="none" strike="noStrike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solidFill>
                            <a:schemeClr val="bg2"/>
                          </a:solidFill>
                          <a:effectLst/>
                        </a:rPr>
                        <a:t>9 s</a:t>
                      </a:r>
                      <a:endParaRPr lang="en-ID" sz="1600" b="0" i="0" u="none" strike="noStrike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9 s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10 s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solidFill>
                            <a:schemeClr val="bg2"/>
                          </a:solidFill>
                          <a:effectLst/>
                        </a:rPr>
                        <a:t>11 s</a:t>
                      </a:r>
                      <a:endParaRPr lang="en-ID" sz="1600" b="0" i="0" u="none" strike="noStrike" dirty="0">
                        <a:solidFill>
                          <a:schemeClr val="bg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914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1305-FB3A-1761-1BAE-59690507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2.1. </a:t>
            </a:r>
            <a:r>
              <a:rPr lang="en-US" sz="4100"/>
              <a:t>Reinforcement Learning</a:t>
            </a:r>
            <a:endParaRPr lang="en-US" sz="4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9361B-9017-5937-C6EA-C559D6E7EE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en-GB" sz="9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6DFAB-298C-8764-223E-B4A4CB84B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67" y="1206533"/>
            <a:ext cx="4037833" cy="2946334"/>
          </a:xfrm>
          <a:prstGeom prst="rect">
            <a:avLst/>
          </a:prstGeom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E3744C27-457C-497B-FC3E-76791C438C2C}"/>
              </a:ext>
            </a:extLst>
          </p:cNvPr>
          <p:cNvSpPr/>
          <p:nvPr/>
        </p:nvSpPr>
        <p:spPr>
          <a:xfrm>
            <a:off x="3169403" y="1798171"/>
            <a:ext cx="751950" cy="572700"/>
          </a:xfrm>
          <a:prstGeom prst="mathMultiply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9BAB12-810B-6B2E-3B48-57252E8D0891}"/>
                  </a:ext>
                </a:extLst>
              </p:cNvPr>
              <p:cNvSpPr txBox="1"/>
              <p:nvPr/>
            </p:nvSpPr>
            <p:spPr>
              <a:xfrm>
                <a:off x="2658491" y="1976799"/>
                <a:ext cx="4020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9BAB12-810B-6B2E-3B48-57252E8D0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91" y="1976799"/>
                <a:ext cx="402097" cy="215444"/>
              </a:xfrm>
              <a:prstGeom prst="rect">
                <a:avLst/>
              </a:prstGeom>
              <a:blipFill>
                <a:blip r:embed="rId3"/>
                <a:stretch>
                  <a:fillRect l="-9091" r="-15152" b="-3333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907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1305-FB3A-1761-1BAE-59690507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942300"/>
            <a:ext cx="3529400" cy="3251099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2.1.2 Soft Actor-Critic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2DDD9-4DBD-F914-85B9-58A7779D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66950" y="942300"/>
            <a:ext cx="4022924" cy="3423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9361B-9017-5937-C6EA-C559D6E7EEE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en-GB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BD919-30CB-DE71-357A-651C7D7430F1}"/>
              </a:ext>
            </a:extLst>
          </p:cNvPr>
          <p:cNvSpPr txBox="1"/>
          <p:nvPr/>
        </p:nvSpPr>
        <p:spPr>
          <a:xfrm>
            <a:off x="4673598" y="4366200"/>
            <a:ext cx="3409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Figure 5. Pseudocode of SAC</a:t>
            </a:r>
            <a:endParaRPr lang="en-ID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47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1305-FB3A-1761-1BAE-59690507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942300"/>
            <a:ext cx="3529400" cy="3251099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2.1.3 Proximal Policy 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2DDD9-4DBD-F914-85B9-58A7779D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634564" y="208043"/>
            <a:ext cx="6509436" cy="41497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9361B-9017-5937-C6EA-C559D6E7EEE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en-GB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1789F-EDF4-F3CA-7224-43BF51427E9B}"/>
              </a:ext>
            </a:extLst>
          </p:cNvPr>
          <p:cNvSpPr txBox="1"/>
          <p:nvPr/>
        </p:nvSpPr>
        <p:spPr>
          <a:xfrm>
            <a:off x="4787119" y="4382661"/>
            <a:ext cx="3409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Figure 6. Pseudocode of PPO</a:t>
            </a:r>
            <a:endParaRPr lang="en-ID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115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1305-FB3A-1761-1BAE-59690507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 fontScale="90000"/>
          </a:bodyPr>
          <a:lstStyle/>
          <a:p>
            <a:r>
              <a:rPr lang="en-US" dirty="0"/>
              <a:t>2.2. System Structure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9361B-9017-5937-C6EA-C559D6E7EE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15</a:t>
            </a:fld>
            <a:endParaRPr lang="en-GB" sz="9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3C8C1-1A21-2B6D-89DD-1E00D444083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709861"/>
            <a:ext cx="4233863" cy="3213100"/>
          </a:xfrm>
        </p:spPr>
        <p:txBody>
          <a:bodyPr wrap="square" anchor="t">
            <a:normAutofit/>
          </a:bodyPr>
          <a:lstStyle/>
          <a:p>
            <a:pPr marL="76200" indent="0">
              <a:spcAft>
                <a:spcPts val="600"/>
              </a:spcAft>
              <a:buNone/>
            </a:pPr>
            <a:r>
              <a:rPr lang="en-US" b="1" dirty="0"/>
              <a:t>2.2.1. Single-Tank System</a:t>
            </a:r>
          </a:p>
          <a:p>
            <a:pPr>
              <a:spcAft>
                <a:spcPts val="600"/>
              </a:spcAft>
            </a:pPr>
            <a:endParaRPr lang="en-US" b="1" dirty="0"/>
          </a:p>
          <a:p>
            <a:pPr>
              <a:spcAft>
                <a:spcPts val="600"/>
              </a:spcAft>
            </a:pPr>
            <a:endParaRPr lang="en-US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C58CAD-8655-F849-15AE-4923125D4757}"/>
              </a:ext>
            </a:extLst>
          </p:cNvPr>
          <p:cNvGrpSpPr/>
          <p:nvPr/>
        </p:nvGrpSpPr>
        <p:grpSpPr>
          <a:xfrm>
            <a:off x="1192606" y="1456840"/>
            <a:ext cx="4019886" cy="3213100"/>
            <a:chOff x="2909025" y="1332854"/>
            <a:chExt cx="4019886" cy="32131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41EF6F-10D1-9FCA-70E0-3BC1BBC54FFF}"/>
                </a:ext>
              </a:extLst>
            </p:cNvPr>
            <p:cNvSpPr txBox="1"/>
            <p:nvPr/>
          </p:nvSpPr>
          <p:spPr>
            <a:xfrm>
              <a:off x="2909025" y="4238177"/>
              <a:ext cx="4019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Figure 7. Single-Tank System</a:t>
              </a:r>
              <a:endParaRPr lang="en-ID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pic>
          <p:nvPicPr>
            <p:cNvPr id="3" name="Picture 2" descr="Diagram of a tank and water out of a tank&#10;&#10;Description automatically generated">
              <a:extLst>
                <a:ext uri="{FF2B5EF4-FFF2-40B4-BE49-F238E27FC236}">
                  <a16:creationId xmlns:a16="http://schemas.microsoft.com/office/drawing/2014/main" id="{CE52817D-A8C3-453D-F0F9-C06D9D65E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6317" y="1332854"/>
              <a:ext cx="2838862" cy="283886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3">
                <a:extLst>
                  <a:ext uri="{FF2B5EF4-FFF2-40B4-BE49-F238E27FC236}">
                    <a16:creationId xmlns:a16="http://schemas.microsoft.com/office/drawing/2014/main" id="{178E8A6D-37F3-32C4-D957-803822F79D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15872" y="1689593"/>
                <a:ext cx="3813035" cy="2826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76200" marR="0" lvl="0" indent="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Source Sans Pro"/>
                  <a:buNone/>
                  <a:defRPr sz="20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810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Source Sans Pro"/>
                  <a:buChar char="○"/>
                  <a:defRPr sz="2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810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Source Sans Pro"/>
                  <a:buChar char="■"/>
                  <a:defRPr sz="2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810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Source Sans Pro"/>
                  <a:buChar char="●"/>
                  <a:defRPr sz="2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810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Source Sans Pro"/>
                  <a:buChar char="○"/>
                  <a:defRPr sz="2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810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Source Sans Pro"/>
                  <a:buChar char="■"/>
                  <a:defRPr sz="2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810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Source Sans Pro"/>
                  <a:buChar char="●"/>
                  <a:defRPr sz="2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810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Source Sans Pro"/>
                  <a:buChar char="○"/>
                  <a:defRPr sz="2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810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Source Sans Pro"/>
                  <a:buChar char="■"/>
                  <a:defRPr sz="2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sz="1600" b="1" dirty="0"/>
                  <a:t>Vol = Volume (Liter/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𝒅𝒎</m:t>
                        </m:r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sz="1600" b="1" dirty="0"/>
                  <a:t>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 b="1" dirty="0"/>
                  <a:t>A = cross-sectional area of tank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 b="1" dirty="0"/>
                  <a:t>V = Voltage applied to the Pump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 b="1" dirty="0"/>
                  <a:t>H = the height of Water in Tank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 b="1" dirty="0"/>
                  <a:t>b = constant related to the flow in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 b="1" dirty="0"/>
                  <a:t>a = constant related to the flow out</a:t>
                </a:r>
              </a:p>
              <a:p>
                <a:pPr>
                  <a:spcAft>
                    <a:spcPts val="600"/>
                  </a:spcAft>
                </a:pPr>
                <a:endParaRPr lang="en-US" b="1" dirty="0"/>
              </a:p>
              <a:p>
                <a:pPr>
                  <a:spcAft>
                    <a:spcPts val="600"/>
                  </a:spcAft>
                </a:pPr>
                <a:endParaRPr lang="en-US" b="1" dirty="0"/>
              </a:p>
            </p:txBody>
          </p:sp>
        </mc:Choice>
        <mc:Fallback xmlns="">
          <p:sp>
            <p:nvSpPr>
              <p:cNvPr id="15" name="Text Placeholder 3">
                <a:extLst>
                  <a:ext uri="{FF2B5EF4-FFF2-40B4-BE49-F238E27FC236}">
                    <a16:creationId xmlns:a16="http://schemas.microsoft.com/office/drawing/2014/main" id="{178E8A6D-37F3-32C4-D957-803822F79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72" y="1689593"/>
                <a:ext cx="3813035" cy="2826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820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1305-FB3A-1761-1BAE-59690507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 fontScale="90000"/>
          </a:bodyPr>
          <a:lstStyle/>
          <a:p>
            <a:r>
              <a:rPr lang="en-US" dirty="0"/>
              <a:t>2.2. System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3C8C1-1A21-2B6D-89DD-1E00D44408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143" y="728080"/>
            <a:ext cx="3730878" cy="771471"/>
          </a:xfrm>
        </p:spPr>
        <p:txBody>
          <a:bodyPr wrap="square" anchor="t"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2.2.1. Single-Tank System</a:t>
            </a:r>
          </a:p>
          <a:p>
            <a:pPr>
              <a:spcAft>
                <a:spcPts val="600"/>
              </a:spcAft>
            </a:pPr>
            <a:endParaRPr lang="en-US" b="1" dirty="0"/>
          </a:p>
          <a:p>
            <a:pPr>
              <a:spcAft>
                <a:spcPts val="600"/>
              </a:spcAft>
            </a:pP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9361B-9017-5937-C6EA-C559D6E7EE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16</a:t>
            </a:fld>
            <a:endParaRPr lang="en-GB" sz="9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FDABDD-0D16-E567-3B07-BFFE6737460D}"/>
              </a:ext>
            </a:extLst>
          </p:cNvPr>
          <p:cNvGrpSpPr/>
          <p:nvPr/>
        </p:nvGrpSpPr>
        <p:grpSpPr>
          <a:xfrm>
            <a:off x="1676493" y="1580605"/>
            <a:ext cx="3094307" cy="2558400"/>
            <a:chOff x="3262147" y="1866171"/>
            <a:chExt cx="1140550" cy="1747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13053E7-3D45-A265-CB58-34612E79F957}"/>
                    </a:ext>
                  </a:extLst>
                </p:cNvPr>
                <p:cNvSpPr txBox="1"/>
                <p:nvPr/>
              </p:nvSpPr>
              <p:spPr>
                <a:xfrm>
                  <a:off x="3270662" y="1866171"/>
                  <a:ext cx="1031543" cy="4827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D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D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13053E7-3D45-A265-CB58-34612E79F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0662" y="1866171"/>
                  <a:ext cx="1031543" cy="482702"/>
                </a:xfrm>
                <a:prstGeom prst="rect">
                  <a:avLst/>
                </a:prstGeom>
                <a:blipFill>
                  <a:blip r:embed="rId2"/>
                  <a:stretch>
                    <a:fillRect b="-14655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D80B69F-0CF6-8E35-60F1-9D899D86AFD7}"/>
                    </a:ext>
                  </a:extLst>
                </p:cNvPr>
                <p:cNvSpPr txBox="1"/>
                <p:nvPr/>
              </p:nvSpPr>
              <p:spPr>
                <a:xfrm>
                  <a:off x="3262148" y="2498782"/>
                  <a:ext cx="1140549" cy="4827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D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𝐴𝐻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𝑏𝑉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rad>
                      </m:oMath>
                    </m:oMathPara>
                  </a14:m>
                  <a:endParaRPr lang="en-ID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D80B69F-0CF6-8E35-60F1-9D899D86A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2148" y="2498782"/>
                  <a:ext cx="1140549" cy="482702"/>
                </a:xfrm>
                <a:prstGeom prst="rect">
                  <a:avLst/>
                </a:prstGeom>
                <a:blipFill>
                  <a:blip r:embed="rId3"/>
                  <a:stretch>
                    <a:fillRect b="-14655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3DB06E9-9275-C33C-CF81-AF377AED7E42}"/>
                    </a:ext>
                  </a:extLst>
                </p:cNvPr>
                <p:cNvSpPr txBox="1"/>
                <p:nvPr/>
              </p:nvSpPr>
              <p:spPr>
                <a:xfrm>
                  <a:off x="3262147" y="3131393"/>
                  <a:ext cx="1085974" cy="4827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f>
                          <m:fPr>
                            <m:ctrlPr>
                              <a:rPr lang="en-ID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𝑑𝐻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𝑏𝑉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rad>
                      </m:oMath>
                    </m:oMathPara>
                  </a14:m>
                  <a:endParaRPr lang="en-ID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3DB06E9-9275-C33C-CF81-AF377AED7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2147" y="3131393"/>
                  <a:ext cx="1085974" cy="482702"/>
                </a:xfrm>
                <a:prstGeom prst="rect">
                  <a:avLst/>
                </a:prstGeom>
                <a:blipFill>
                  <a:blip r:embed="rId4"/>
                  <a:stretch>
                    <a:fillRect b="-14655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22B6CF-AE12-280F-BBCC-C1F2221B6CD7}"/>
                  </a:ext>
                </a:extLst>
              </p:cNvPr>
              <p:cNvSpPr txBox="1"/>
              <p:nvPr/>
            </p:nvSpPr>
            <p:spPr>
              <a:xfrm>
                <a:off x="5437402" y="2406604"/>
                <a:ext cx="2620654" cy="906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𝑏𝑉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ra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ID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22B6CF-AE12-280F-BBCC-C1F2221B6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402" y="2406604"/>
                <a:ext cx="2620654" cy="9064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577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1305-FB3A-1761-1BAE-59690507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 fontScale="90000"/>
          </a:bodyPr>
          <a:lstStyle/>
          <a:p>
            <a:r>
              <a:rPr lang="en-US" dirty="0"/>
              <a:t>2.2. System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3C8C1-1A21-2B6D-89DD-1E00D44408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701644"/>
            <a:ext cx="4393768" cy="677706"/>
          </a:xfrm>
        </p:spPr>
        <p:txBody>
          <a:bodyPr wrap="square" anchor="t">
            <a:normAutofit fontScale="25000" lnSpcReduction="20000"/>
          </a:bodyPr>
          <a:lstStyle/>
          <a:p>
            <a:pPr>
              <a:spcAft>
                <a:spcPts val="600"/>
              </a:spcAft>
            </a:pPr>
            <a:r>
              <a:rPr lang="en-US" sz="9600" b="1" dirty="0"/>
              <a:t>2.2.2. Quadruple-Tank System</a:t>
            </a:r>
          </a:p>
          <a:p>
            <a:pPr>
              <a:spcAft>
                <a:spcPts val="600"/>
              </a:spcAft>
            </a:pPr>
            <a:endParaRPr lang="en-US" b="1" dirty="0"/>
          </a:p>
          <a:p>
            <a:pPr>
              <a:spcAft>
                <a:spcPts val="600"/>
              </a:spcAft>
            </a:pP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9361B-9017-5937-C6EA-C559D6E7EE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17</a:t>
            </a:fld>
            <a:endParaRPr lang="en-GB" sz="9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FD09E41-3EDC-5966-2EA8-EBF72F383676}"/>
              </a:ext>
            </a:extLst>
          </p:cNvPr>
          <p:cNvGrpSpPr/>
          <p:nvPr/>
        </p:nvGrpSpPr>
        <p:grpSpPr>
          <a:xfrm>
            <a:off x="681688" y="1543141"/>
            <a:ext cx="4060878" cy="3028859"/>
            <a:chOff x="5142249" y="1378703"/>
            <a:chExt cx="3409627" cy="26090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41EF6F-10D1-9FCA-70E0-3BC1BBC54FFF}"/>
                </a:ext>
              </a:extLst>
            </p:cNvPr>
            <p:cNvSpPr txBox="1"/>
            <p:nvPr/>
          </p:nvSpPr>
          <p:spPr>
            <a:xfrm>
              <a:off x="5142249" y="3680000"/>
              <a:ext cx="340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Figure 8. Quadruple-Tank System</a:t>
              </a:r>
              <a:endParaRPr lang="en-ID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14E40CF-56EE-89BD-33EF-47F559420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4128" y="1378703"/>
              <a:ext cx="3265868" cy="225508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3">
                <a:extLst>
                  <a:ext uri="{FF2B5EF4-FFF2-40B4-BE49-F238E27FC236}">
                    <a16:creationId xmlns:a16="http://schemas.microsoft.com/office/drawing/2014/main" id="{EDA4BAD3-5F53-E0D8-D5C6-71304FE87D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6949" y="1674769"/>
                <a:ext cx="3692172" cy="14791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62500" lnSpcReduction="2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76200" marR="0" lvl="0" indent="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Source Sans Pro"/>
                  <a:buNone/>
                  <a:defRPr sz="20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810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Source Sans Pro"/>
                  <a:buChar char="○"/>
                  <a:defRPr sz="2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810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Source Sans Pro"/>
                  <a:buChar char="■"/>
                  <a:defRPr sz="2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810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Source Sans Pro"/>
                  <a:buChar char="●"/>
                  <a:defRPr sz="2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810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Source Sans Pro"/>
                  <a:buChar char="○"/>
                  <a:defRPr sz="2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810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Source Sans Pro"/>
                  <a:buChar char="■"/>
                  <a:defRPr sz="2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810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Source Sans Pro"/>
                  <a:buChar char="●"/>
                  <a:defRPr sz="2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810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Source Sans Pro"/>
                  <a:buChar char="○"/>
                  <a:defRPr sz="2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81000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400"/>
                  <a:buFont typeface="Source Sans Pro"/>
                  <a:buChar char="■"/>
                  <a:defRPr sz="2400" b="0" i="0" u="none" strike="noStrike" cap="none">
                    <a:solidFill>
                      <a:schemeClr val="dk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sz="2200" b="1" dirty="0"/>
                  <a:t> = the fraction of water flow from manual valve S1 and S2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9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5100" b="1" dirty="0"/>
                  <a:t> </a:t>
                </a:r>
                <a:r>
                  <a:rPr lang="en-US" sz="2200" b="1" dirty="0"/>
                  <a:t>= constant related to the flow in of pump voltage</a:t>
                </a:r>
              </a:p>
              <a:p>
                <a:pPr>
                  <a:spcAft>
                    <a:spcPts val="600"/>
                  </a:spcAft>
                </a:pPr>
                <a:endParaRPr lang="en-US" sz="1100" b="1" dirty="0"/>
              </a:p>
              <a:p>
                <a:pPr>
                  <a:spcAft>
                    <a:spcPts val="600"/>
                  </a:spcAft>
                </a:pPr>
                <a:endParaRPr lang="en-US" b="1" dirty="0"/>
              </a:p>
              <a:p>
                <a:pPr>
                  <a:spcAft>
                    <a:spcPts val="600"/>
                  </a:spcAft>
                </a:pPr>
                <a:endParaRPr lang="en-US" b="1" dirty="0"/>
              </a:p>
            </p:txBody>
          </p:sp>
        </mc:Choice>
        <mc:Fallback xmlns="">
          <p:sp>
            <p:nvSpPr>
              <p:cNvPr id="24" name="Text Placeholder 3">
                <a:extLst>
                  <a:ext uri="{FF2B5EF4-FFF2-40B4-BE49-F238E27FC236}">
                    <a16:creationId xmlns:a16="http://schemas.microsoft.com/office/drawing/2014/main" id="{EDA4BAD3-5F53-E0D8-D5C6-71304FE87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949" y="1674769"/>
                <a:ext cx="3692172" cy="1479135"/>
              </a:xfrm>
              <a:prstGeom prst="rect">
                <a:avLst/>
              </a:prstGeom>
              <a:blipFill>
                <a:blip r:embed="rId3"/>
                <a:stretch>
                  <a:fillRect r="-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366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1305-FB3A-1761-1BAE-59690507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 fontScale="90000"/>
          </a:bodyPr>
          <a:lstStyle/>
          <a:p>
            <a:r>
              <a:rPr lang="en-US" dirty="0"/>
              <a:t>2.2. System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3C8C1-1A21-2B6D-89DD-1E00D44408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722347"/>
            <a:ext cx="4443800" cy="655234"/>
          </a:xfrm>
        </p:spPr>
        <p:txBody>
          <a:bodyPr wrap="square"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2.2.2. Quadruple-Tank System</a:t>
            </a:r>
          </a:p>
          <a:p>
            <a:pPr>
              <a:spcAft>
                <a:spcPts val="600"/>
              </a:spcAft>
            </a:pPr>
            <a:endParaRPr lang="en-US" b="1" dirty="0"/>
          </a:p>
          <a:p>
            <a:pPr>
              <a:spcAft>
                <a:spcPts val="600"/>
              </a:spcAft>
            </a:pP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9361B-9017-5937-C6EA-C559D6E7EE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18</a:t>
            </a:fld>
            <a:endParaRPr lang="en-GB" sz="9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D5418E-3E40-113B-F4DF-0E1EACFD8F4C}"/>
              </a:ext>
            </a:extLst>
          </p:cNvPr>
          <p:cNvGrpSpPr/>
          <p:nvPr/>
        </p:nvGrpSpPr>
        <p:grpSpPr>
          <a:xfrm>
            <a:off x="934043" y="1712530"/>
            <a:ext cx="6876304" cy="3196952"/>
            <a:chOff x="625694" y="1821254"/>
            <a:chExt cx="4195295" cy="23463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A9A0826-F5D1-4243-2191-9D928431ACBC}"/>
                    </a:ext>
                  </a:extLst>
                </p:cNvPr>
                <p:cNvSpPr txBox="1"/>
                <p:nvPr/>
              </p:nvSpPr>
              <p:spPr>
                <a:xfrm>
                  <a:off x="664004" y="1821254"/>
                  <a:ext cx="4156984" cy="738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D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D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𝑑h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ra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D" sz="2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A9A0826-F5D1-4243-2191-9D928431AC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004" y="1821254"/>
                  <a:ext cx="4156984" cy="7383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F0231F-9C6F-F5CB-5598-A114ECD31830}"/>
                    </a:ext>
                  </a:extLst>
                </p:cNvPr>
                <p:cNvSpPr txBox="1"/>
                <p:nvPr/>
              </p:nvSpPr>
              <p:spPr>
                <a:xfrm>
                  <a:off x="625694" y="2356714"/>
                  <a:ext cx="4195295" cy="7383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D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D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𝑑h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D" sz="2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F0231F-9C6F-F5CB-5598-A114ECD318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94" y="2356714"/>
                  <a:ext cx="4195295" cy="7383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9792F3A-6642-8DA1-3C39-968A7EB5F056}"/>
                    </a:ext>
                  </a:extLst>
                </p:cNvPr>
                <p:cNvSpPr txBox="1"/>
                <p:nvPr/>
              </p:nvSpPr>
              <p:spPr>
                <a:xfrm>
                  <a:off x="705175" y="2891654"/>
                  <a:ext cx="3528054" cy="7423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D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D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𝑑h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ra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D" sz="2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9792F3A-6642-8DA1-3C39-968A7EB5F0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175" y="2891654"/>
                  <a:ext cx="3528054" cy="74233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99550F1-9B2D-E5F4-3FC2-D7DA0B0A61D8}"/>
                    </a:ext>
                  </a:extLst>
                </p:cNvPr>
                <p:cNvSpPr txBox="1"/>
                <p:nvPr/>
              </p:nvSpPr>
              <p:spPr>
                <a:xfrm>
                  <a:off x="705175" y="3427114"/>
                  <a:ext cx="3511636" cy="7404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D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D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𝑑h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den>
                        </m:f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ra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D" sz="2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99550F1-9B2D-E5F4-3FC2-D7DA0B0A6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175" y="3427114"/>
                  <a:ext cx="3511636" cy="7404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75381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3227-7E02-83E7-C59B-F2F3199B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 fontScale="90000"/>
          </a:bodyPr>
          <a:lstStyle/>
          <a:p>
            <a:r>
              <a:rPr lang="en-US" dirty="0"/>
              <a:t>3.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CD3D-764B-6E42-9E2C-0019649D9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19</a:t>
            </a:fld>
            <a:endParaRPr lang="en-GB" sz="900"/>
          </a:p>
        </p:txBody>
      </p:sp>
      <p:pic>
        <p:nvPicPr>
          <p:cNvPr id="14" name="Picture 13" descr="A close-up of a screen&#10;&#10;Description automatically generated">
            <a:extLst>
              <a:ext uri="{FF2B5EF4-FFF2-40B4-BE49-F238E27FC236}">
                <a16:creationId xmlns:a16="http://schemas.microsoft.com/office/drawing/2014/main" id="{E8D221C3-1DC2-170F-F0E1-8D1EBAF54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89" y="1630235"/>
            <a:ext cx="7942822" cy="18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77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3227-7E02-83E7-C59B-F2F3199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47" y="1109551"/>
            <a:ext cx="2165674" cy="375613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CD3D-764B-6E42-9E2C-0019649D9E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-GB" sz="900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A16BC096-26BC-3DE4-813A-0FE17698F2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914841"/>
              </p:ext>
            </p:extLst>
          </p:nvPr>
        </p:nvGraphicFramePr>
        <p:xfrm>
          <a:off x="2482850" y="196850"/>
          <a:ext cx="6327775" cy="4668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7133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3227-7E02-83E7-C59B-F2F3199B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 fontScale="90000"/>
          </a:bodyPr>
          <a:lstStyle/>
          <a:p>
            <a:r>
              <a:rPr lang="en-US" dirty="0"/>
              <a:t>3.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CD3D-764B-6E42-9E2C-0019649D9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20</a:t>
            </a:fld>
            <a:endParaRPr lang="en-GB" sz="900"/>
          </a:p>
        </p:txBody>
      </p:sp>
      <p:pic>
        <p:nvPicPr>
          <p:cNvPr id="14" name="Picture 13" descr="A close-up of a screen&#10;&#10;Description automatically generated">
            <a:extLst>
              <a:ext uri="{FF2B5EF4-FFF2-40B4-BE49-F238E27FC236}">
                <a16:creationId xmlns:a16="http://schemas.microsoft.com/office/drawing/2014/main" id="{E8D221C3-1DC2-170F-F0E1-8D1EBAF54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89" y="1002553"/>
            <a:ext cx="7942822" cy="18830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BC5815-9EE2-D07E-41AA-99B8536E966E}"/>
              </a:ext>
            </a:extLst>
          </p:cNvPr>
          <p:cNvSpPr/>
          <p:nvPr/>
        </p:nvSpPr>
        <p:spPr>
          <a:xfrm>
            <a:off x="2440983" y="1002553"/>
            <a:ext cx="5883867" cy="17871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4842AA-6EB0-701F-91FA-C7CB1024F431}"/>
              </a:ext>
            </a:extLst>
          </p:cNvPr>
          <p:cNvSpPr txBox="1">
            <a:spLocks/>
          </p:cNvSpPr>
          <p:nvPr/>
        </p:nvSpPr>
        <p:spPr>
          <a:xfrm>
            <a:off x="1077132" y="2992125"/>
            <a:ext cx="7247718" cy="147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  <a:latin typeface="Google Sans"/>
              </a:rPr>
              <a:t>A</a:t>
            </a:r>
            <a:r>
              <a:rPr lang="en-US" sz="2400" b="0" i="0" dirty="0">
                <a:solidFill>
                  <a:schemeClr val="bg2"/>
                </a:solidFill>
                <a:effectLst/>
                <a:latin typeface="Google Sans"/>
              </a:rPr>
              <a:t> model or simulation that represents the external system, or world, in which an agent interacts and learns</a:t>
            </a:r>
            <a:endParaRPr lang="en-US" sz="2800" b="1" dirty="0">
              <a:solidFill>
                <a:schemeClr val="bg2"/>
              </a:solidFill>
            </a:endParaRPr>
          </a:p>
          <a:p>
            <a:pPr>
              <a:spcAft>
                <a:spcPts val="600"/>
              </a:spcAft>
            </a:pPr>
            <a:endParaRPr lang="en-US" b="1" dirty="0"/>
          </a:p>
          <a:p>
            <a:pPr>
              <a:spcAft>
                <a:spcPts val="600"/>
              </a:spcAft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9316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3227-7E02-83E7-C59B-F2F3199B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 fontScale="90000"/>
          </a:bodyPr>
          <a:lstStyle/>
          <a:p>
            <a:r>
              <a:rPr lang="en-US" dirty="0"/>
              <a:t>3.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CD3D-764B-6E42-9E2C-0019649D9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21</a:t>
            </a:fld>
            <a:endParaRPr lang="en-GB" sz="9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BC5815-9EE2-D07E-41AA-99B8536E966E}"/>
              </a:ext>
            </a:extLst>
          </p:cNvPr>
          <p:cNvSpPr/>
          <p:nvPr/>
        </p:nvSpPr>
        <p:spPr>
          <a:xfrm>
            <a:off x="2440983" y="1002553"/>
            <a:ext cx="5883867" cy="17871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64EA1E-CADE-46CE-C721-DE3E79B87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29" y="1002553"/>
            <a:ext cx="8390347" cy="33530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B0843A-FA37-3651-C5DA-40D46BA0B086}"/>
              </a:ext>
            </a:extLst>
          </p:cNvPr>
          <p:cNvSpPr/>
          <p:nvPr/>
        </p:nvSpPr>
        <p:spPr>
          <a:xfrm>
            <a:off x="6021091" y="2045775"/>
            <a:ext cx="1332855" cy="1098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757DBC-8702-64FD-13FD-08B8EA777A47}"/>
              </a:ext>
            </a:extLst>
          </p:cNvPr>
          <p:cNvSpPr txBox="1"/>
          <p:nvPr/>
        </p:nvSpPr>
        <p:spPr>
          <a:xfrm>
            <a:off x="2626640" y="4216324"/>
            <a:ext cx="4060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Figure 9. Single-tank system</a:t>
            </a:r>
            <a:endParaRPr lang="en-ID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151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3227-7E02-83E7-C59B-F2F3199B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 fontScale="90000"/>
          </a:bodyPr>
          <a:lstStyle/>
          <a:p>
            <a:r>
              <a:rPr lang="en-US" dirty="0"/>
              <a:t>3.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CD3D-764B-6E42-9E2C-0019649D9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22</a:t>
            </a:fld>
            <a:endParaRPr lang="en-GB" sz="9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BC5815-9EE2-D07E-41AA-99B8536E966E}"/>
              </a:ext>
            </a:extLst>
          </p:cNvPr>
          <p:cNvSpPr/>
          <p:nvPr/>
        </p:nvSpPr>
        <p:spPr>
          <a:xfrm>
            <a:off x="2440983" y="1002553"/>
            <a:ext cx="5883867" cy="17871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966205-743E-5915-52F7-DC3B7589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75" y="979305"/>
            <a:ext cx="8649450" cy="35055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B0843A-FA37-3651-C5DA-40D46BA0B086}"/>
              </a:ext>
            </a:extLst>
          </p:cNvPr>
          <p:cNvSpPr/>
          <p:nvPr/>
        </p:nvSpPr>
        <p:spPr>
          <a:xfrm>
            <a:off x="4905214" y="1077132"/>
            <a:ext cx="2448732" cy="2216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3FA5B4-C200-3578-3392-4DCDE5C06A13}"/>
              </a:ext>
            </a:extLst>
          </p:cNvPr>
          <p:cNvSpPr txBox="1"/>
          <p:nvPr/>
        </p:nvSpPr>
        <p:spPr>
          <a:xfrm>
            <a:off x="2541561" y="4458817"/>
            <a:ext cx="4060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Figure 10. Quadruple-Tank Model</a:t>
            </a:r>
            <a:endParaRPr lang="en-ID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3227-7E02-83E7-C59B-F2F3199B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 fontScale="90000"/>
          </a:bodyPr>
          <a:lstStyle/>
          <a:p>
            <a:r>
              <a:rPr lang="en-US" dirty="0"/>
              <a:t>3.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CD3D-764B-6E42-9E2C-0019649D9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23</a:t>
            </a:fld>
            <a:endParaRPr lang="en-GB" sz="900"/>
          </a:p>
        </p:txBody>
      </p:sp>
      <p:pic>
        <p:nvPicPr>
          <p:cNvPr id="14" name="Picture 13" descr="A close-up of a screen&#10;&#10;Description automatically generated">
            <a:extLst>
              <a:ext uri="{FF2B5EF4-FFF2-40B4-BE49-F238E27FC236}">
                <a16:creationId xmlns:a16="http://schemas.microsoft.com/office/drawing/2014/main" id="{E8D221C3-1DC2-170F-F0E1-8D1EBAF54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89" y="1002553"/>
            <a:ext cx="7942822" cy="18830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BC5815-9EE2-D07E-41AA-99B8536E966E}"/>
              </a:ext>
            </a:extLst>
          </p:cNvPr>
          <p:cNvSpPr/>
          <p:nvPr/>
        </p:nvSpPr>
        <p:spPr>
          <a:xfrm>
            <a:off x="3595607" y="1002553"/>
            <a:ext cx="4729243" cy="17871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833FC1-E890-8C89-0B18-386A21C25256}"/>
              </a:ext>
            </a:extLst>
          </p:cNvPr>
          <p:cNvSpPr/>
          <p:nvPr/>
        </p:nvSpPr>
        <p:spPr>
          <a:xfrm>
            <a:off x="600589" y="1098442"/>
            <a:ext cx="1731906" cy="17871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E50F7-53D8-4E45-6285-44C5EED80373}"/>
              </a:ext>
            </a:extLst>
          </p:cNvPr>
          <p:cNvSpPr txBox="1"/>
          <p:nvPr/>
        </p:nvSpPr>
        <p:spPr>
          <a:xfrm>
            <a:off x="949271" y="2888480"/>
            <a:ext cx="71950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40C28"/>
                </a:solidFill>
                <a:latin typeface="Google Sans"/>
              </a:rPr>
              <a:t>A</a:t>
            </a:r>
            <a:r>
              <a:rPr lang="en-US" sz="2400" b="0" i="0" dirty="0">
                <a:solidFill>
                  <a:srgbClr val="040C28"/>
                </a:solidFill>
                <a:effectLst/>
                <a:latin typeface="Google Sans"/>
              </a:rPr>
              <a:t> scalar feedback signal it indicates how well the agent is doing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599206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3227-7E02-83E7-C59B-F2F3199B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 fontScale="90000"/>
          </a:bodyPr>
          <a:lstStyle/>
          <a:p>
            <a:r>
              <a:rPr lang="en-US" dirty="0"/>
              <a:t>3.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CD3D-764B-6E42-9E2C-0019649D9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24</a:t>
            </a:fld>
            <a:endParaRPr lang="en-GB" sz="9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833FC1-E890-8C89-0B18-386A21C25256}"/>
              </a:ext>
            </a:extLst>
          </p:cNvPr>
          <p:cNvSpPr/>
          <p:nvPr/>
        </p:nvSpPr>
        <p:spPr>
          <a:xfrm>
            <a:off x="600589" y="1098442"/>
            <a:ext cx="1731906" cy="17871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C403B2-C51D-B77A-5D57-AC1B3EB09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13" y="1258953"/>
            <a:ext cx="7728773" cy="32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46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3227-7E02-83E7-C59B-F2F3199B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 fontScale="90000"/>
          </a:bodyPr>
          <a:lstStyle/>
          <a:p>
            <a:r>
              <a:rPr lang="en-US" dirty="0"/>
              <a:t>3.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CD3D-764B-6E42-9E2C-0019649D9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25</a:t>
            </a:fld>
            <a:endParaRPr lang="en-GB" sz="900"/>
          </a:p>
        </p:txBody>
      </p:sp>
      <p:pic>
        <p:nvPicPr>
          <p:cNvPr id="14" name="Picture 13" descr="A close-up of a screen&#10;&#10;Description automatically generated">
            <a:extLst>
              <a:ext uri="{FF2B5EF4-FFF2-40B4-BE49-F238E27FC236}">
                <a16:creationId xmlns:a16="http://schemas.microsoft.com/office/drawing/2014/main" id="{E8D221C3-1DC2-170F-F0E1-8D1EBAF54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89" y="1002553"/>
            <a:ext cx="7942822" cy="18830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BC5815-9EE2-D07E-41AA-99B8536E966E}"/>
              </a:ext>
            </a:extLst>
          </p:cNvPr>
          <p:cNvSpPr/>
          <p:nvPr/>
        </p:nvSpPr>
        <p:spPr>
          <a:xfrm>
            <a:off x="4974956" y="1002553"/>
            <a:ext cx="3349894" cy="17871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935176-F2AA-48BC-359D-71C90B98DC42}"/>
              </a:ext>
            </a:extLst>
          </p:cNvPr>
          <p:cNvSpPr/>
          <p:nvPr/>
        </p:nvSpPr>
        <p:spPr>
          <a:xfrm>
            <a:off x="702589" y="1098442"/>
            <a:ext cx="2807777" cy="17871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FE761-8692-F3FB-B98F-1F7B12C3F541}"/>
              </a:ext>
            </a:extLst>
          </p:cNvPr>
          <p:cNvSpPr txBox="1"/>
          <p:nvPr/>
        </p:nvSpPr>
        <p:spPr>
          <a:xfrm>
            <a:off x="1052591" y="2981472"/>
            <a:ext cx="68270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40C28"/>
                </a:solidFill>
                <a:latin typeface="Google Sans"/>
              </a:rPr>
              <a:t>Create the agent, which consists of the policy and the reinforcement learning training algorithm</a:t>
            </a:r>
            <a:endParaRPr lang="en-ID" sz="2400" dirty="0">
              <a:solidFill>
                <a:srgbClr val="040C28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686408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3227-7E02-83E7-C59B-F2F3199B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 fontScale="90000"/>
          </a:bodyPr>
          <a:lstStyle/>
          <a:p>
            <a:r>
              <a:rPr lang="en-US" dirty="0"/>
              <a:t>3.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CD3D-764B-6E42-9E2C-0019649D9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26</a:t>
            </a:fld>
            <a:endParaRPr lang="en-GB" sz="900"/>
          </a:p>
        </p:txBody>
      </p:sp>
      <p:pic>
        <p:nvPicPr>
          <p:cNvPr id="14" name="Picture 13" descr="A close-up of a screen&#10;&#10;Description automatically generated">
            <a:extLst>
              <a:ext uri="{FF2B5EF4-FFF2-40B4-BE49-F238E27FC236}">
                <a16:creationId xmlns:a16="http://schemas.microsoft.com/office/drawing/2014/main" id="{E8D221C3-1DC2-170F-F0E1-8D1EBAF54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89" y="1002553"/>
            <a:ext cx="7942822" cy="18830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BC5815-9EE2-D07E-41AA-99B8536E966E}"/>
              </a:ext>
            </a:extLst>
          </p:cNvPr>
          <p:cNvSpPr/>
          <p:nvPr/>
        </p:nvSpPr>
        <p:spPr>
          <a:xfrm>
            <a:off x="829160" y="1002553"/>
            <a:ext cx="4060556" cy="17871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111F73-3562-876B-A1A4-3CEB7575123E}"/>
              </a:ext>
            </a:extLst>
          </p:cNvPr>
          <p:cNvSpPr/>
          <p:nvPr/>
        </p:nvSpPr>
        <p:spPr>
          <a:xfrm>
            <a:off x="6787935" y="1098442"/>
            <a:ext cx="1536915" cy="17871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B2F960-89FC-45DB-CE8A-34B190C2B818}"/>
              </a:ext>
            </a:extLst>
          </p:cNvPr>
          <p:cNvSpPr txBox="1"/>
          <p:nvPr/>
        </p:nvSpPr>
        <p:spPr>
          <a:xfrm>
            <a:off x="839170" y="3183983"/>
            <a:ext cx="7485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12121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T</a:t>
            </a:r>
            <a:r>
              <a:rPr lang="en-US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rain the agent to tune the policy and validate the trained policy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3999664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3227-7E02-83E7-C59B-F2F3199B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 fontScale="90000"/>
          </a:bodyPr>
          <a:lstStyle/>
          <a:p>
            <a:r>
              <a:rPr lang="en-US" dirty="0"/>
              <a:t>3.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CD3D-764B-6E42-9E2C-0019649D9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27</a:t>
            </a:fld>
            <a:endParaRPr lang="en-GB" sz="900"/>
          </a:p>
        </p:txBody>
      </p:sp>
      <p:pic>
        <p:nvPicPr>
          <p:cNvPr id="14" name="Picture 13" descr="A close-up of a screen&#10;&#10;Description automatically generated">
            <a:extLst>
              <a:ext uri="{FF2B5EF4-FFF2-40B4-BE49-F238E27FC236}">
                <a16:creationId xmlns:a16="http://schemas.microsoft.com/office/drawing/2014/main" id="{E8D221C3-1DC2-170F-F0E1-8D1EBAF54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89" y="1002553"/>
            <a:ext cx="7942822" cy="18830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BC5815-9EE2-D07E-41AA-99B8536E966E}"/>
              </a:ext>
            </a:extLst>
          </p:cNvPr>
          <p:cNvSpPr/>
          <p:nvPr/>
        </p:nvSpPr>
        <p:spPr>
          <a:xfrm>
            <a:off x="782664" y="1098442"/>
            <a:ext cx="6044339" cy="17871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C1BA1-06FD-14AF-0806-F0B037B4C0CF}"/>
              </a:ext>
            </a:extLst>
          </p:cNvPr>
          <p:cNvSpPr txBox="1"/>
          <p:nvPr/>
        </p:nvSpPr>
        <p:spPr>
          <a:xfrm>
            <a:off x="2624983" y="2981472"/>
            <a:ext cx="3535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Deploy </a:t>
            </a:r>
            <a:r>
              <a:rPr lang="en-ID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the</a:t>
            </a:r>
            <a:r>
              <a:rPr lang="en-ID" sz="24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trained policy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300148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3227-7E02-83E7-C59B-F2F3199B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 fontScale="90000"/>
          </a:bodyPr>
          <a:lstStyle/>
          <a:p>
            <a:r>
              <a:rPr lang="en-US" dirty="0"/>
              <a:t>4.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5C8D9-6FDA-3501-ED92-BA191843E0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2699" y="971119"/>
            <a:ext cx="4443800" cy="1833105"/>
          </a:xfrm>
        </p:spPr>
        <p:txBody>
          <a:bodyPr wrap="square" anchor="t">
            <a:normAutofit fontScale="92500"/>
          </a:bodyPr>
          <a:lstStyle/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en-GB" sz="2800" b="1" dirty="0"/>
              <a:t>4.1. Single-Tank Model </a:t>
            </a:r>
          </a:p>
          <a:p>
            <a:pPr marL="357188">
              <a:lnSpc>
                <a:spcPct val="95000"/>
              </a:lnSpc>
              <a:spcAft>
                <a:spcPts val="600"/>
              </a:spcAft>
            </a:pPr>
            <a:endParaRPr lang="en-GB" sz="2800" dirty="0"/>
          </a:p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en-GB" sz="2800" b="1" dirty="0"/>
              <a:t>4.2. Quadruple-Tank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CD3D-764B-6E42-9E2C-0019649D9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28</a:t>
            </a:fld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196489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4849-DA1C-11BB-A66C-787CCABDC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4.1. </a:t>
            </a:r>
            <a:r>
              <a:rPr lang="en-GB" sz="2800" b="1" dirty="0"/>
              <a:t>Single-Tank Model </a:t>
            </a:r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BA6D9-47E2-CAE4-03EF-86FC5F4DB8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29</a:t>
            </a:fld>
            <a:endParaRPr lang="en-GB" sz="9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1FE818-14CB-29C9-3F0A-09D5CA46C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443" y="952979"/>
            <a:ext cx="6626148" cy="3522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76062F-040B-423A-E3BA-F8B651B61B51}"/>
              </a:ext>
            </a:extLst>
          </p:cNvPr>
          <p:cNvSpPr txBox="1"/>
          <p:nvPr/>
        </p:nvSpPr>
        <p:spPr>
          <a:xfrm>
            <a:off x="2707078" y="4561947"/>
            <a:ext cx="4060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Figure 9. Training Monitor DDPG</a:t>
            </a:r>
            <a:endParaRPr lang="en-ID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Callout: Down Arrow 4">
            <a:extLst>
              <a:ext uri="{FF2B5EF4-FFF2-40B4-BE49-F238E27FC236}">
                <a16:creationId xmlns:a16="http://schemas.microsoft.com/office/drawing/2014/main" id="{3C1EF682-341F-00E6-ADE6-D55CEB0A5F2B}"/>
              </a:ext>
            </a:extLst>
          </p:cNvPr>
          <p:cNvSpPr/>
          <p:nvPr/>
        </p:nvSpPr>
        <p:spPr>
          <a:xfrm>
            <a:off x="4285281" y="1312668"/>
            <a:ext cx="1681567" cy="697423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Training : 03:57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82295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3227-7E02-83E7-C59B-F2F3199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00" y="75300"/>
            <a:ext cx="819665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/>
              <a:t>1.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5C8D9-6FDA-3501-ED92-BA191843E0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0" y="863600"/>
            <a:ext cx="8818950" cy="3632200"/>
          </a:xfrm>
        </p:spPr>
        <p:txBody>
          <a:bodyPr wrap="square" anchor="t">
            <a:norm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sz="2000" dirty="0"/>
              <a:t>Aims and Objective :</a:t>
            </a:r>
          </a:p>
          <a:p>
            <a:pPr marL="533400" lvl="0" indent="-457200">
              <a:lnSpc>
                <a:spcPct val="10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Analyse the theoretical underpinnings that differentiate exact solution methods between SAC (Q-value Iteration) and PPO (value iteration).</a:t>
            </a:r>
            <a:endParaRPr lang="en-ID" sz="2000" dirty="0"/>
          </a:p>
          <a:p>
            <a:pPr marL="533400" lvl="0" indent="-457200">
              <a:lnSpc>
                <a:spcPct val="10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Model an environment for a water reservoir system to evaluate and compare the control performance of Soft Actor-Critic (SAC) and Proximal Policy Optimization (PPO) algorithms.</a:t>
            </a:r>
            <a:endParaRPr lang="en-ID" sz="2000" dirty="0"/>
          </a:p>
          <a:p>
            <a:pPr marL="533400" lvl="0" indent="-457200">
              <a:lnSpc>
                <a:spcPct val="10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Develop a simulation environment for a water reservoir system </a:t>
            </a:r>
            <a:endParaRPr lang="en-ID" sz="2000" dirty="0"/>
          </a:p>
          <a:p>
            <a:pPr marL="533400" lvl="0" indent="-457200">
              <a:lnSpc>
                <a:spcPct val="105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Conduct a series of experiments to compare SAC and PPO regarding control performance, learning efficiency, and policy adaptability.</a:t>
            </a:r>
            <a:endParaRPr lang="en-ID" sz="2000" dirty="0"/>
          </a:p>
          <a:p>
            <a:pPr marL="533400" indent="-457200">
              <a:lnSpc>
                <a:spcPct val="105000"/>
              </a:lnSpc>
              <a:spcAft>
                <a:spcPts val="600"/>
              </a:spcAft>
              <a:buFont typeface="+mj-lt"/>
              <a:buAutoNum type="arabicPeriod"/>
            </a:pPr>
            <a:endParaRPr lang="en-GB" sz="2000" dirty="0"/>
          </a:p>
          <a:p>
            <a:pPr marL="533400" indent="-457200">
              <a:lnSpc>
                <a:spcPct val="105000"/>
              </a:lnSpc>
              <a:spcAft>
                <a:spcPts val="600"/>
              </a:spcAft>
              <a:buFont typeface="+mj-lt"/>
              <a:buAutoNum type="arabicPeriod"/>
            </a:pPr>
            <a:endParaRPr lang="en-GB" sz="2000" dirty="0"/>
          </a:p>
          <a:p>
            <a:pPr marL="533400" indent="-457200">
              <a:lnSpc>
                <a:spcPct val="105000"/>
              </a:lnSpc>
              <a:spcAft>
                <a:spcPts val="600"/>
              </a:spcAft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CD3D-764B-6E42-9E2C-0019649D9E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510480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4849-DA1C-11BB-A66C-787CCABDC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4.1. </a:t>
            </a:r>
            <a:r>
              <a:rPr lang="en-GB" sz="2800" b="1" dirty="0"/>
              <a:t>Single-Tank Model </a:t>
            </a:r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BA6D9-47E2-CAE4-03EF-86FC5F4DB8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30</a:t>
            </a:fld>
            <a:endParaRPr lang="en-GB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6062F-040B-423A-E3BA-F8B651B61B51}"/>
              </a:ext>
            </a:extLst>
          </p:cNvPr>
          <p:cNvSpPr txBox="1"/>
          <p:nvPr/>
        </p:nvSpPr>
        <p:spPr>
          <a:xfrm>
            <a:off x="2707078" y="4561947"/>
            <a:ext cx="4060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Figure 10. Training Monitor SAC</a:t>
            </a:r>
            <a:endParaRPr lang="en-ID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Picture 8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CE06A62A-2DE6-0D36-C9CB-F6B7CF642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46" y="932178"/>
            <a:ext cx="8040142" cy="34253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llout: Down Arrow 4">
            <a:extLst>
              <a:ext uri="{FF2B5EF4-FFF2-40B4-BE49-F238E27FC236}">
                <a16:creationId xmlns:a16="http://schemas.microsoft.com/office/drawing/2014/main" id="{5BDFB133-D2A8-BA15-F9B6-9898EF1B1601}"/>
              </a:ext>
            </a:extLst>
          </p:cNvPr>
          <p:cNvSpPr/>
          <p:nvPr/>
        </p:nvSpPr>
        <p:spPr>
          <a:xfrm>
            <a:off x="1108475" y="1363202"/>
            <a:ext cx="1836203" cy="697423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Training : 51:24</a:t>
            </a:r>
            <a:endParaRPr lang="en-ID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63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4849-DA1C-11BB-A66C-787CCABDC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4.1. </a:t>
            </a:r>
            <a:r>
              <a:rPr lang="en-GB" sz="2800" b="1" dirty="0"/>
              <a:t>Single-Tank Model </a:t>
            </a:r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BA6D9-47E2-CAE4-03EF-86FC5F4DB8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31</a:t>
            </a:fld>
            <a:endParaRPr lang="en-GB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6062F-040B-423A-E3BA-F8B651B61B51}"/>
              </a:ext>
            </a:extLst>
          </p:cNvPr>
          <p:cNvSpPr txBox="1"/>
          <p:nvPr/>
        </p:nvSpPr>
        <p:spPr>
          <a:xfrm>
            <a:off x="2707078" y="4561947"/>
            <a:ext cx="4060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Figure 11. Training Monitor PPO</a:t>
            </a:r>
            <a:endParaRPr lang="en-ID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305E880-1B1B-3383-6FFD-FA1D50D497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8"/>
          <a:stretch/>
        </p:blipFill>
        <p:spPr>
          <a:xfrm>
            <a:off x="1045954" y="818853"/>
            <a:ext cx="7052091" cy="3572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llout: Down Arrow 4">
            <a:extLst>
              <a:ext uri="{FF2B5EF4-FFF2-40B4-BE49-F238E27FC236}">
                <a16:creationId xmlns:a16="http://schemas.microsoft.com/office/drawing/2014/main" id="{5963DF6D-8F44-B3E2-401F-4B6210AFE9CF}"/>
              </a:ext>
            </a:extLst>
          </p:cNvPr>
          <p:cNvSpPr/>
          <p:nvPr/>
        </p:nvSpPr>
        <p:spPr>
          <a:xfrm>
            <a:off x="4440266" y="1261784"/>
            <a:ext cx="1697064" cy="697423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Training: 1:46:02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48938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4849-DA1C-11BB-A66C-787CCABDC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4.1 </a:t>
            </a:r>
            <a:r>
              <a:rPr lang="en-GB" sz="2800" b="1" dirty="0"/>
              <a:t>Single-Tank Model </a:t>
            </a:r>
            <a:endParaRPr lang="en-US" sz="27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Placeholder 4">
                <a:extLst>
                  <a:ext uri="{FF2B5EF4-FFF2-40B4-BE49-F238E27FC236}">
                    <a16:creationId xmlns:a16="http://schemas.microsoft.com/office/drawing/2014/main" id="{7FF05806-0918-AF1E-87E3-5003F1E5197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380733" y="1221023"/>
                <a:ext cx="7574458" cy="1015139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</m:nary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f>
                        <m:f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  <m:f>
                            <m:fPr>
                              <m:ctrlP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3" name="Text Placeholder 4">
                <a:extLst>
                  <a:ext uri="{FF2B5EF4-FFF2-40B4-BE49-F238E27FC236}">
                    <a16:creationId xmlns:a16="http://schemas.microsoft.com/office/drawing/2014/main" id="{7FF05806-0918-AF1E-87E3-5003F1E51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380733" y="1221023"/>
                <a:ext cx="7574458" cy="1015139"/>
              </a:xfrm>
              <a:blipFill>
                <a:blip r:embed="rId3"/>
                <a:stretch>
                  <a:fillRect b="-598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BA6D9-47E2-CAE4-03EF-86FC5F4DB8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32</a:t>
            </a:fld>
            <a:endParaRPr lang="en-GB" sz="9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689FA-DFBE-CB2C-75DD-517DDC4C5DAF}"/>
              </a:ext>
            </a:extLst>
          </p:cNvPr>
          <p:cNvSpPr txBox="1"/>
          <p:nvPr/>
        </p:nvSpPr>
        <p:spPr>
          <a:xfrm>
            <a:off x="611158" y="2448735"/>
            <a:ext cx="76871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dk2"/>
                </a:solidFill>
                <a:latin typeface="Source Sans Pro"/>
                <a:ea typeface="Source Sans Pro"/>
                <a:sym typeface="Source Sans Pro"/>
              </a:rPr>
              <a:t>The PID was tuned using MATLAB auto-tuning feature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dk2"/>
                </a:solidFill>
                <a:latin typeface="Source Sans Pro"/>
                <a:ea typeface="Source Sans Pro"/>
                <a:sym typeface="Source Sans Pro"/>
              </a:rPr>
              <a:t>𝐾𝑝 = 1.82,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dk2"/>
                </a:solidFill>
                <a:latin typeface="Source Sans Pro"/>
                <a:ea typeface="Source Sans Pro"/>
                <a:sym typeface="Source Sans Pro"/>
              </a:rPr>
              <a:t>𝐾𝑖 = 0.23,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dk2"/>
                </a:solidFill>
                <a:latin typeface="Source Sans Pro"/>
                <a:ea typeface="Source Sans Pro"/>
                <a:sym typeface="Source Sans Pro"/>
              </a:rPr>
              <a:t>𝐾d= 0.98,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2"/>
                </a:solidFill>
                <a:latin typeface="Source Sans Pro"/>
                <a:ea typeface="Source Sans Pro"/>
                <a:sym typeface="Source Sans Pro"/>
              </a:rPr>
              <a:t>𝑁 = 0.73</a:t>
            </a:r>
          </a:p>
        </p:txBody>
      </p:sp>
    </p:spTree>
    <p:extLst>
      <p:ext uri="{BB962C8B-B14F-4D97-AF65-F5344CB8AC3E}">
        <p14:creationId xmlns:p14="http://schemas.microsoft.com/office/powerpoint/2010/main" val="4170156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4849-DA1C-11BB-A66C-787CCABDC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4.1 </a:t>
            </a:r>
            <a:r>
              <a:rPr lang="en-GB" sz="2400" b="1" dirty="0"/>
              <a:t>Single-Tank Model </a:t>
            </a:r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BA6D9-47E2-CAE4-03EF-86FC5F4DB8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33</a:t>
            </a:fld>
            <a:endParaRPr lang="en-GB" sz="900"/>
          </a:p>
        </p:txBody>
      </p:sp>
      <p:pic>
        <p:nvPicPr>
          <p:cNvPr id="5" name="Picture 4" descr="A graph with green line&#10;&#10;Description automatically generated">
            <a:extLst>
              <a:ext uri="{FF2B5EF4-FFF2-40B4-BE49-F238E27FC236}">
                <a16:creationId xmlns:a16="http://schemas.microsoft.com/office/drawing/2014/main" id="{F21BD90B-4ABA-E22F-97F8-08400FF64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1" r="6475" b="925"/>
          <a:stretch/>
        </p:blipFill>
        <p:spPr>
          <a:xfrm>
            <a:off x="1689408" y="928655"/>
            <a:ext cx="6635442" cy="35503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A3D47A-6BA2-761F-7848-DB6AC858ECAF}"/>
              </a:ext>
            </a:extLst>
          </p:cNvPr>
          <p:cNvSpPr txBox="1"/>
          <p:nvPr/>
        </p:nvSpPr>
        <p:spPr>
          <a:xfrm>
            <a:off x="2753204" y="4540847"/>
            <a:ext cx="4153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Figure 9. Performance between PID and RL (DDPG)</a:t>
            </a:r>
            <a:endParaRPr lang="en-ID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856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4849-DA1C-11BB-A66C-787CCABDC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4.1 </a:t>
            </a:r>
            <a:r>
              <a:rPr lang="en-GB" sz="2400" b="1" dirty="0"/>
              <a:t>Single-Tank Model </a:t>
            </a:r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BA6D9-47E2-CAE4-03EF-86FC5F4DB8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34</a:t>
            </a:fld>
            <a:endParaRPr lang="en-GB" sz="9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AC1D9-C53A-77C6-C395-E259EBADA3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74781" y="923687"/>
            <a:ext cx="6082860" cy="3562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D75EAA-1D19-8C86-1CF9-DEFC8C84ADE3}"/>
              </a:ext>
            </a:extLst>
          </p:cNvPr>
          <p:cNvSpPr txBox="1"/>
          <p:nvPr/>
        </p:nvSpPr>
        <p:spPr>
          <a:xfrm>
            <a:off x="2603715" y="4540847"/>
            <a:ext cx="4448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Figure 10. Performance between SAC, PPO, and DDPG</a:t>
            </a:r>
            <a:endParaRPr lang="en-ID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387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4849-DA1C-11BB-A66C-787CCABDC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4.1 </a:t>
            </a:r>
            <a:r>
              <a:rPr lang="en-GB" sz="2800" b="1" dirty="0"/>
              <a:t>Single-Tank Model </a:t>
            </a:r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BA6D9-47E2-CAE4-03EF-86FC5F4DB8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35</a:t>
            </a:fld>
            <a:endParaRPr lang="en-GB" sz="90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9B79A7-E01B-E9CC-1909-FCD5393AB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432186"/>
              </p:ext>
            </p:extLst>
          </p:nvPr>
        </p:nvGraphicFramePr>
        <p:xfrm>
          <a:off x="1724911" y="864991"/>
          <a:ext cx="6078486" cy="3792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5646">
                  <a:extLst>
                    <a:ext uri="{9D8B030D-6E8A-4147-A177-3AD203B41FA5}">
                      <a16:colId xmlns:a16="http://schemas.microsoft.com/office/drawing/2014/main" val="2819639363"/>
                    </a:ext>
                  </a:extLst>
                </a:gridCol>
                <a:gridCol w="1238210">
                  <a:extLst>
                    <a:ext uri="{9D8B030D-6E8A-4147-A177-3AD203B41FA5}">
                      <a16:colId xmlns:a16="http://schemas.microsoft.com/office/drawing/2014/main" val="1133883510"/>
                    </a:ext>
                  </a:extLst>
                </a:gridCol>
                <a:gridCol w="1238210">
                  <a:extLst>
                    <a:ext uri="{9D8B030D-6E8A-4147-A177-3AD203B41FA5}">
                      <a16:colId xmlns:a16="http://schemas.microsoft.com/office/drawing/2014/main" val="1161073689"/>
                    </a:ext>
                  </a:extLst>
                </a:gridCol>
                <a:gridCol w="1238210">
                  <a:extLst>
                    <a:ext uri="{9D8B030D-6E8A-4147-A177-3AD203B41FA5}">
                      <a16:colId xmlns:a16="http://schemas.microsoft.com/office/drawing/2014/main" val="4039686830"/>
                    </a:ext>
                  </a:extLst>
                </a:gridCol>
                <a:gridCol w="1238210">
                  <a:extLst>
                    <a:ext uri="{9D8B030D-6E8A-4147-A177-3AD203B41FA5}">
                      <a16:colId xmlns:a16="http://schemas.microsoft.com/office/drawing/2014/main" val="3245098391"/>
                    </a:ext>
                  </a:extLst>
                </a:gridCol>
              </a:tblGrid>
              <a:tr h="481556">
                <a:tc>
                  <a:txBody>
                    <a:bodyPr/>
                    <a:lstStyle/>
                    <a:p>
                      <a:pPr algn="ctr" fontAlgn="b"/>
                      <a:endParaRPr lang="en-ID" sz="1100" b="1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1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DDPG</a:t>
                      </a:r>
                      <a:endParaRPr lang="en-ID" sz="1100" b="1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1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SAC</a:t>
                      </a:r>
                      <a:endParaRPr lang="en-ID" sz="1100" b="1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PPO</a:t>
                      </a:r>
                      <a:endParaRPr lang="en-ID" sz="1100" b="1" i="0" u="none" strike="noStrike" cap="non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PID</a:t>
                      </a:r>
                      <a:endParaRPr lang="en-ID" sz="1100" b="1" i="0" u="none" strike="noStrike" cap="non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959338"/>
                  </a:ext>
                </a:extLst>
              </a:tr>
              <a:tr h="481556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Rise Time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4.8 s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3.6 s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4.3 s</a:t>
                      </a:r>
                      <a:endParaRPr lang="en-ID" sz="1100" b="0" i="0" u="none" strike="noStrike" cap="non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3.6 s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427851"/>
                  </a:ext>
                </a:extLst>
              </a:tr>
              <a:tr h="902916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Settling Time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6.4 s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20.7 s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19.4 s</a:t>
                      </a:r>
                      <a:endParaRPr lang="en-ID" sz="1100" b="0" i="0" u="none" strike="noStrike" cap="non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20.72 s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35362"/>
                  </a:ext>
                </a:extLst>
              </a:tr>
              <a:tr h="481556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Overshoot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0.021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5.7</a:t>
                      </a:r>
                      <a:endParaRPr lang="en-ID" sz="11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26.4</a:t>
                      </a:r>
                      <a:endParaRPr lang="en-ID" sz="1100" b="0" i="0" u="none" strike="noStrike" cap="non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5.7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321170"/>
                  </a:ext>
                </a:extLst>
              </a:tr>
              <a:tr h="481556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Undershoot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0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0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lang="en-ID" sz="1100" b="0" i="0" u="none" strike="noStrike" cap="non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0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289742"/>
                  </a:ext>
                </a:extLst>
              </a:tr>
              <a:tr h="481556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Peak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10.03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11.6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13.9</a:t>
                      </a:r>
                      <a:endParaRPr lang="en-ID" sz="1100" b="0" i="0" u="none" strike="noStrike" cap="non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11.64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123328"/>
                  </a:ext>
                </a:extLst>
              </a:tr>
              <a:tr h="481556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Peak Time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11 s</a:t>
                      </a:r>
                      <a:endParaRPr lang="en-ID" sz="1100" b="0" i="0" u="none" strike="noStrike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11 s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fontAlgn="b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 s</a:t>
                      </a:r>
                      <a:endParaRPr lang="en-ID" sz="1100" b="0" i="0" u="none" strike="noStrike" cap="non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11 s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714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370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FD9AB6-E840-F5D7-2E78-1EB98175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700" dirty="0"/>
              <a:t>4.2 Quadruple-Tank Model </a:t>
            </a:r>
            <a:endParaRPr lang="en-ID" sz="27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3844A5-1CEE-908D-B0D1-2677E0844E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9BB19-A73E-DC1B-D113-C55D3729A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019" y="870887"/>
            <a:ext cx="6667961" cy="35567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D4241-CAD7-B0DA-DAA6-E21BE6A934BB}"/>
              </a:ext>
            </a:extLst>
          </p:cNvPr>
          <p:cNvSpPr txBox="1"/>
          <p:nvPr/>
        </p:nvSpPr>
        <p:spPr>
          <a:xfrm>
            <a:off x="2347993" y="4483823"/>
            <a:ext cx="4448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Figure 11. Training Monitor SAC</a:t>
            </a:r>
            <a:endParaRPr lang="en-ID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Callout: Down Arrow 7">
            <a:extLst>
              <a:ext uri="{FF2B5EF4-FFF2-40B4-BE49-F238E27FC236}">
                <a16:creationId xmlns:a16="http://schemas.microsoft.com/office/drawing/2014/main" id="{C33716E8-035F-22B8-0596-D1CB1C384A2D}"/>
              </a:ext>
            </a:extLst>
          </p:cNvPr>
          <p:cNvSpPr/>
          <p:nvPr/>
        </p:nvSpPr>
        <p:spPr>
          <a:xfrm>
            <a:off x="2774198" y="1455513"/>
            <a:ext cx="1697064" cy="697423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Training: 05:41:50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4804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FD9AB6-E840-F5D7-2E78-1EB98175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700" dirty="0"/>
              <a:t>4.2 Quadruple-Tank Model </a:t>
            </a:r>
            <a:endParaRPr lang="en-ID" sz="27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3844A5-1CEE-908D-B0D1-2677E0844E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D4241-CAD7-B0DA-DAA6-E21BE6A934BB}"/>
              </a:ext>
            </a:extLst>
          </p:cNvPr>
          <p:cNvSpPr txBox="1"/>
          <p:nvPr/>
        </p:nvSpPr>
        <p:spPr>
          <a:xfrm>
            <a:off x="2347993" y="4495500"/>
            <a:ext cx="4448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Figure 12. Training Monitor PPO</a:t>
            </a:r>
            <a:endParaRPr lang="en-ID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726E5D-307B-0583-F724-9E2B3D073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84" y="962630"/>
            <a:ext cx="6662777" cy="35328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7138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4849-DA1C-11BB-A66C-787CCABDC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4.1 </a:t>
            </a:r>
            <a:r>
              <a:rPr lang="en-GB" sz="2800" b="1" dirty="0"/>
              <a:t>Single-Tank Model </a:t>
            </a:r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BA6D9-47E2-CAE4-03EF-86FC5F4DB8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38</a:t>
            </a:fld>
            <a:endParaRPr lang="en-GB" sz="90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9B79A7-E01B-E9CC-1909-FCD5393AB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331331"/>
              </p:ext>
            </p:extLst>
          </p:nvPr>
        </p:nvGraphicFramePr>
        <p:xfrm>
          <a:off x="1526584" y="911486"/>
          <a:ext cx="7025292" cy="3792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0980">
                  <a:extLst>
                    <a:ext uri="{9D8B030D-6E8A-4147-A177-3AD203B41FA5}">
                      <a16:colId xmlns:a16="http://schemas.microsoft.com/office/drawing/2014/main" val="2819639363"/>
                    </a:ext>
                  </a:extLst>
                </a:gridCol>
                <a:gridCol w="1431078">
                  <a:extLst>
                    <a:ext uri="{9D8B030D-6E8A-4147-A177-3AD203B41FA5}">
                      <a16:colId xmlns:a16="http://schemas.microsoft.com/office/drawing/2014/main" val="1161073689"/>
                    </a:ext>
                  </a:extLst>
                </a:gridCol>
                <a:gridCol w="1431078">
                  <a:extLst>
                    <a:ext uri="{9D8B030D-6E8A-4147-A177-3AD203B41FA5}">
                      <a16:colId xmlns:a16="http://schemas.microsoft.com/office/drawing/2014/main" val="4039686830"/>
                    </a:ext>
                  </a:extLst>
                </a:gridCol>
                <a:gridCol w="1431078">
                  <a:extLst>
                    <a:ext uri="{9D8B030D-6E8A-4147-A177-3AD203B41FA5}">
                      <a16:colId xmlns:a16="http://schemas.microsoft.com/office/drawing/2014/main" val="4049154446"/>
                    </a:ext>
                  </a:extLst>
                </a:gridCol>
                <a:gridCol w="1431078">
                  <a:extLst>
                    <a:ext uri="{9D8B030D-6E8A-4147-A177-3AD203B41FA5}">
                      <a16:colId xmlns:a16="http://schemas.microsoft.com/office/drawing/2014/main" val="2431744737"/>
                    </a:ext>
                  </a:extLst>
                </a:gridCol>
              </a:tblGrid>
              <a:tr h="481556">
                <a:tc>
                  <a:txBody>
                    <a:bodyPr/>
                    <a:lstStyle/>
                    <a:p>
                      <a:pPr algn="ctr" fontAlgn="b"/>
                      <a:endParaRPr lang="en-ID" sz="1100" b="1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1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SAC</a:t>
                      </a:r>
                    </a:p>
                    <a:p>
                      <a:pPr algn="ctr" fontAlgn="b"/>
                      <a:r>
                        <a:rPr lang="en-ID" sz="1100" b="1" i="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(x1)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1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SAC</a:t>
                      </a:r>
                    </a:p>
                    <a:p>
                      <a:pPr algn="ctr" fontAlgn="b"/>
                      <a:r>
                        <a:rPr lang="en-ID" sz="1100" b="1" i="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(x2)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1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SAC</a:t>
                      </a:r>
                    </a:p>
                    <a:p>
                      <a:pPr algn="ctr" fontAlgn="b"/>
                      <a:r>
                        <a:rPr lang="en-ID" sz="1100" b="1" i="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(x3)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1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SAC</a:t>
                      </a:r>
                    </a:p>
                    <a:p>
                      <a:pPr algn="ctr" fontAlgn="b"/>
                      <a:r>
                        <a:rPr lang="en-ID" sz="1100" b="1" i="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Aptos Narrow" panose="020B0004020202020204" pitchFamily="34" charset="0"/>
                        </a:rPr>
                        <a:t>(x4)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959338"/>
                  </a:ext>
                </a:extLst>
              </a:tr>
              <a:tr h="481556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Rise Time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3.6 s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3.6 s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3.6 s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3.6 s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427851"/>
                  </a:ext>
                </a:extLst>
              </a:tr>
              <a:tr h="902916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Settling Time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20.7 s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20.7 s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20.7 s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20.7 s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35362"/>
                  </a:ext>
                </a:extLst>
              </a:tr>
              <a:tr h="481556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Overshoot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5.7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6.3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6.9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321170"/>
                  </a:ext>
                </a:extLst>
              </a:tr>
              <a:tr h="481556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Undershoot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0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0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0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0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289742"/>
                  </a:ext>
                </a:extLst>
              </a:tr>
              <a:tr h="481556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Peak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11.6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11.6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11.6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11.6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123328"/>
                  </a:ext>
                </a:extLst>
              </a:tr>
              <a:tr h="481556"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Peak Time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11 s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11 s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11 s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11 s</a:t>
                      </a:r>
                      <a:endParaRPr lang="en-ID" sz="1100" b="0" i="0" u="none" strike="noStrike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714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410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3227-7E02-83E7-C59B-F2F3199B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 fontScale="90000"/>
          </a:bodyPr>
          <a:lstStyle/>
          <a:p>
            <a:r>
              <a:rPr lang="en-US" dirty="0"/>
              <a:t>5. 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CD3D-764B-6E42-9E2C-0019649D9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39</a:t>
            </a:fld>
            <a:endParaRPr lang="en-GB" sz="90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4E5EF0E-2D9D-3E97-B852-43D2B6F093CC}"/>
              </a:ext>
            </a:extLst>
          </p:cNvPr>
          <p:cNvSpPr txBox="1">
            <a:spLocks/>
          </p:cNvSpPr>
          <p:nvPr/>
        </p:nvSpPr>
        <p:spPr>
          <a:xfrm>
            <a:off x="413490" y="1085159"/>
            <a:ext cx="8071832" cy="3021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In the single-tank system,</a:t>
            </a:r>
          </a:p>
          <a:p>
            <a:pPr>
              <a:spcAft>
                <a:spcPts val="600"/>
              </a:spcAft>
            </a:pPr>
            <a:r>
              <a:rPr lang="en-US" dirty="0"/>
              <a:t>SAC exhibited a more favorable performance profile in terms of rise time and overshoot. While PPO demonstrated a quicker rise time, it was accompanied by a higher overshoot. Nonetheless, both methods ultimately converged to a stable equilibrium.</a:t>
            </a:r>
          </a:p>
          <a:p>
            <a:pPr>
              <a:spcAft>
                <a:spcPts val="600"/>
              </a:spcAft>
            </a:pPr>
            <a:endParaRPr lang="en-US" b="1" dirty="0"/>
          </a:p>
          <a:p>
            <a:pPr>
              <a:spcAft>
                <a:spcPts val="600"/>
              </a:spcAft>
            </a:pPr>
            <a:endParaRPr lang="en-US" b="1" dirty="0"/>
          </a:p>
          <a:p>
            <a:pPr marL="4191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4191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73877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3227-7E02-83E7-C59B-F2F3199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00" y="75300"/>
            <a:ext cx="819665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/>
              <a:t>2. Literature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5C8D9-6FDA-3501-ED92-BA191843E0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200" y="863600"/>
            <a:ext cx="8818950" cy="3632200"/>
          </a:xfrm>
        </p:spPr>
        <p:txBody>
          <a:bodyPr wrap="square" anchor="t">
            <a:norm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sz="2200" b="1" dirty="0"/>
              <a:t>2.1. Reinforcement Learning</a:t>
            </a:r>
          </a:p>
          <a:p>
            <a:pPr>
              <a:lnSpc>
                <a:spcPct val="105000"/>
              </a:lnSpc>
              <a:spcAft>
                <a:spcPts val="600"/>
              </a:spcAft>
              <a:tabLst>
                <a:tab pos="357188" algn="l"/>
              </a:tabLst>
            </a:pPr>
            <a:r>
              <a:rPr lang="en-GB" sz="2200" dirty="0"/>
              <a:t>	</a:t>
            </a:r>
            <a:endParaRPr lang="en-GB" sz="2200" b="1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GB" sz="2200" b="1" dirty="0"/>
              <a:t>2.2. System Structure</a:t>
            </a:r>
          </a:p>
          <a:p>
            <a:pPr defTabSz="449263">
              <a:lnSpc>
                <a:spcPct val="105000"/>
              </a:lnSpc>
              <a:spcAft>
                <a:spcPts val="600"/>
              </a:spcAft>
              <a:tabLst>
                <a:tab pos="357188" algn="l"/>
              </a:tabLst>
            </a:pPr>
            <a:r>
              <a:rPr lang="en-GB" sz="2200" dirty="0"/>
              <a:t>	2.2.1. Single-Tank Model</a:t>
            </a:r>
          </a:p>
          <a:p>
            <a:pPr defTabSz="357188">
              <a:lnSpc>
                <a:spcPct val="105000"/>
              </a:lnSpc>
              <a:spcAft>
                <a:spcPts val="600"/>
              </a:spcAft>
            </a:pPr>
            <a:r>
              <a:rPr lang="en-GB" sz="2200" dirty="0"/>
              <a:t>	2.2.2. Quadruple-Tank Model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CD3D-764B-6E42-9E2C-0019649D9E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209856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3227-7E02-83E7-C59B-F2F3199B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 fontScale="90000"/>
          </a:bodyPr>
          <a:lstStyle/>
          <a:p>
            <a:r>
              <a:rPr lang="en-US" dirty="0"/>
              <a:t>5. 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CD3D-764B-6E42-9E2C-0019649D9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40</a:t>
            </a:fld>
            <a:endParaRPr lang="en-GB" sz="90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4E5EF0E-2D9D-3E97-B852-43D2B6F093CC}"/>
              </a:ext>
            </a:extLst>
          </p:cNvPr>
          <p:cNvSpPr txBox="1">
            <a:spLocks/>
          </p:cNvSpPr>
          <p:nvPr/>
        </p:nvSpPr>
        <p:spPr>
          <a:xfrm>
            <a:off x="413490" y="1085159"/>
            <a:ext cx="8071832" cy="3021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In the quadruple-tank system,</a:t>
            </a:r>
          </a:p>
          <a:p>
            <a:pPr>
              <a:spcAft>
                <a:spcPts val="600"/>
              </a:spcAft>
            </a:pPr>
            <a:r>
              <a:rPr lang="en-US" dirty="0"/>
              <a:t>SAC exhibited a more favorable performance profile in terms of rise time and overshoot with longer period of training. While PPO demonstrated divergency since the implementation of Continuous Gaussian Actor.</a:t>
            </a:r>
          </a:p>
          <a:p>
            <a:pPr>
              <a:spcAft>
                <a:spcPts val="600"/>
              </a:spcAft>
            </a:pPr>
            <a:endParaRPr lang="en-US" b="1" dirty="0"/>
          </a:p>
          <a:p>
            <a:pPr>
              <a:spcAft>
                <a:spcPts val="600"/>
              </a:spcAft>
            </a:pPr>
            <a:endParaRPr lang="en-US" b="1" dirty="0"/>
          </a:p>
          <a:p>
            <a:pPr marL="4191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4191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1099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7390-D7B6-0FB7-7AEC-D926278A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74E1C-AD46-EB43-4FCC-94F4E7FCC3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mmibrahim2@Sheffield.ac.uk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A52D9-308D-9FAB-01DD-20656A5637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903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1305-FB3A-1761-1BAE-59690507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00" y="255050"/>
            <a:ext cx="5156400" cy="753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2.1 Reinforcement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3C8C1-1A21-2B6D-89DD-1E00D44408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8200" y="1079500"/>
            <a:ext cx="4234251" cy="32131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Markov Decision Process (MDP)</a:t>
            </a:r>
          </a:p>
          <a:p>
            <a:pPr>
              <a:spcAft>
                <a:spcPts val="600"/>
              </a:spcAft>
            </a:pPr>
            <a:endParaRPr lang="en-US" b="1" dirty="0"/>
          </a:p>
          <a:p>
            <a:pPr>
              <a:spcAft>
                <a:spcPts val="600"/>
              </a:spcAft>
            </a:pP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9361B-9017-5937-C6EA-C559D6E7EEE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en-GB" sz="9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E1F909-7175-0C11-1197-894371CCCA11}"/>
              </a:ext>
            </a:extLst>
          </p:cNvPr>
          <p:cNvGrpSpPr/>
          <p:nvPr/>
        </p:nvGrpSpPr>
        <p:grpSpPr>
          <a:xfrm>
            <a:off x="1859796" y="1872755"/>
            <a:ext cx="5424407" cy="2490895"/>
            <a:chOff x="4572000" y="1801705"/>
            <a:chExt cx="4091076" cy="19302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D62DDD9-4DBD-F914-85B9-58A7779D0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1801705"/>
              <a:ext cx="4091076" cy="154009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41EF6F-10D1-9FCA-70E0-3BC1BBC54FFF}"/>
                </a:ext>
              </a:extLst>
            </p:cNvPr>
            <p:cNvSpPr txBox="1"/>
            <p:nvPr/>
          </p:nvSpPr>
          <p:spPr>
            <a:xfrm>
              <a:off x="4781550" y="3424179"/>
              <a:ext cx="340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Figure 1. MDP Workflow</a:t>
              </a:r>
              <a:endParaRPr lang="en-ID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128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1305-FB3A-1761-1BAE-59690507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00" y="75300"/>
            <a:ext cx="819665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/>
              <a:t>2.1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BADE2B-4B88-C1AD-E37A-7872686D9CC5}"/>
                  </a:ext>
                </a:extLst>
              </p:cNvPr>
              <p:cNvSpPr txBox="1"/>
              <p:nvPr/>
            </p:nvSpPr>
            <p:spPr>
              <a:xfrm>
                <a:off x="128200" y="2247256"/>
                <a:ext cx="3973665" cy="906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76200" algn="ctr">
                  <a:lnSpc>
                    <a:spcPct val="105000"/>
                  </a:lnSpc>
                  <a:spcAft>
                    <a:spcPts val="600"/>
                  </a:spcAft>
                  <a:buClr>
                    <a:schemeClr val="dk2"/>
                  </a:buClr>
                  <a:buSzPts val="2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300" b="1" i="0" u="none" strike="noStrike" cap="none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𝑴𝑫𝑷</m:t>
                      </m:r>
                      <m:r>
                        <a:rPr lang="en-GB" sz="2300" b="1" i="0" u="none" strike="noStrike" cap="none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 (</m:t>
                      </m:r>
                      <m:r>
                        <a:rPr lang="en-GB" sz="2300" b="1" i="0" u="none" strike="noStrike" cap="none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𝑺</m:t>
                      </m:r>
                      <m:r>
                        <a:rPr lang="en-GB" sz="2300" b="1" i="0" u="none" strike="noStrike" cap="none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, </m:t>
                      </m:r>
                      <m:r>
                        <a:rPr lang="en-GB" sz="2300" b="1" i="0" u="none" strike="noStrike" cap="none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𝑨</m:t>
                      </m:r>
                      <m:r>
                        <a:rPr lang="en-GB" sz="2300" b="1" i="0" u="none" strike="noStrike" cap="none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, </m:t>
                      </m:r>
                      <m:r>
                        <a:rPr lang="en-GB" sz="2300" b="1" i="0" u="none" strike="noStrike" cap="none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𝑻</m:t>
                      </m:r>
                      <m:r>
                        <a:rPr lang="en-GB" sz="2300" b="1" i="0" u="none" strike="noStrike" cap="none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, </m:t>
                      </m:r>
                      <m:r>
                        <a:rPr lang="en-GB" sz="2300" b="1" i="0" u="none" strike="noStrike" cap="none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𝑹</m:t>
                      </m:r>
                      <m:r>
                        <a:rPr lang="en-GB" sz="2300" b="1" i="0" u="none" strike="noStrike" cap="none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, </m:t>
                      </m:r>
                      <m:r>
                        <a:rPr lang="en-GB" sz="2300" b="1" i="0" u="none" strike="noStrike" cap="none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𝜸</m:t>
                      </m:r>
                      <m:r>
                        <a:rPr lang="en-GB" sz="2300" b="1" i="0" u="none" strike="noStrike" cap="none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, </m:t>
                      </m:r>
                      <m:r>
                        <a:rPr lang="en-GB" sz="2300" b="1" i="0" u="none" strike="noStrike" cap="none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𝑯</m:t>
                      </m:r>
                      <m:r>
                        <a:rPr lang="en-GB" sz="2300" b="1" i="0" u="none" strike="noStrike" cap="none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)</m:t>
                      </m:r>
                    </m:oMath>
                  </m:oMathPara>
                </a14:m>
                <a:endParaRPr lang="en-GB" sz="2300" b="1" i="0" u="none" strike="noStrike" cap="none" dirty="0">
                  <a:solidFill>
                    <a:schemeClr val="dk2"/>
                  </a:solidFill>
                  <a:latin typeface="Source Sans Pro Black" panose="020B0503030403020204" pitchFamily="34" charset="0"/>
                  <a:ea typeface="Source Sans Pro"/>
                  <a:cs typeface="Source Sans Pro"/>
                  <a:sym typeface="Source Sans Pro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BADE2B-4B88-C1AD-E37A-7872686D9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00" y="2247256"/>
                <a:ext cx="3973665" cy="9064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E0A8E09-BC13-EF1F-9988-03F63B41EA64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4191000" y="1127125"/>
                <a:ext cx="4705350" cy="3008313"/>
              </a:xfr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533400" indent="-457200">
                  <a:lnSpc>
                    <a:spcPct val="105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000" b="1" dirty="0"/>
                  <a:t>Set of State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endParaRPr lang="en-US" sz="2000" b="1" dirty="0"/>
              </a:p>
              <a:p>
                <a:pPr marL="533400" indent="-457200">
                  <a:lnSpc>
                    <a:spcPct val="105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000" b="1" dirty="0"/>
                  <a:t>Set of Actions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US" sz="2000" b="1" dirty="0"/>
              </a:p>
              <a:p>
                <a:pPr marL="533400" indent="-457200">
                  <a:lnSpc>
                    <a:spcPct val="105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000" b="1" dirty="0"/>
                  <a:t>Transition Function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endParaRPr lang="en-US" sz="2000" b="1" dirty="0"/>
              </a:p>
              <a:p>
                <a:pPr marL="533400" indent="-457200">
                  <a:lnSpc>
                    <a:spcPct val="105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000" b="1" dirty="0"/>
                  <a:t>Reward Function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𝐑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0" b="1" dirty="0"/>
              </a:p>
              <a:p>
                <a:pPr marL="533400" indent="-457200">
                  <a:lnSpc>
                    <a:spcPct val="105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000" b="1" dirty="0"/>
                  <a:t>Start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000" b="1" dirty="0"/>
              </a:p>
              <a:p>
                <a:pPr marL="533400" indent="-457200">
                  <a:lnSpc>
                    <a:spcPct val="105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000" b="1" dirty="0"/>
                  <a:t>Discount Factor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𝛄</m:t>
                    </m:r>
                  </m:oMath>
                </a14:m>
                <a:endParaRPr lang="en-US" sz="2000" b="1" dirty="0"/>
              </a:p>
              <a:p>
                <a:pPr marL="533400" indent="-457200">
                  <a:lnSpc>
                    <a:spcPct val="105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000" b="1" dirty="0"/>
                  <a:t>Horizon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E0A8E09-BC13-EF1F-9988-03F63B41EA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4191000" y="1127125"/>
                <a:ext cx="4705350" cy="3008313"/>
              </a:xfrm>
              <a:blipFill>
                <a:blip r:embed="rId3"/>
                <a:stretch>
                  <a:fillRect l="-649" t="-223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7619361B-9017-5937-C6EA-C559D6E7EEE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51876" y="4791600"/>
            <a:ext cx="469200" cy="393600"/>
          </a:xfrm>
        </p:spPr>
        <p:txBody>
          <a:bodyPr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300" smtClean="0"/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en-GB" sz="300"/>
          </a:p>
        </p:txBody>
      </p:sp>
    </p:spTree>
    <p:extLst>
      <p:ext uri="{BB962C8B-B14F-4D97-AF65-F5344CB8AC3E}">
        <p14:creationId xmlns:p14="http://schemas.microsoft.com/office/powerpoint/2010/main" val="148377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1305-FB3A-1761-1BAE-59690507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00" y="255050"/>
            <a:ext cx="5156400" cy="753400"/>
          </a:xfrm>
        </p:spPr>
        <p:txBody>
          <a:bodyPr wrap="square" anchor="ctr">
            <a:normAutofit/>
          </a:bodyPr>
          <a:lstStyle/>
          <a:p>
            <a:r>
              <a:rPr lang="en-US"/>
              <a:t>2.1 Reinforcement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A8E09-BC13-EF1F-9988-03F63B41E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8199" y="1079500"/>
            <a:ext cx="7473719" cy="3213100"/>
          </a:xfrm>
        </p:spPr>
        <p:txBody>
          <a:bodyPr wrap="square" anchor="t">
            <a:normAutofit/>
          </a:bodyPr>
          <a:lstStyle/>
          <a:p>
            <a:pPr marL="4191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</a:rPr>
              <a:t>Maximize expected discounted reward overtime.</a:t>
            </a:r>
          </a:p>
          <a:p>
            <a:pPr marL="4191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To search the best policy </a:t>
            </a:r>
            <a:r>
              <a:rPr lang="el-GR" sz="2400" b="1" dirty="0"/>
              <a:t>π</a:t>
            </a:r>
            <a:r>
              <a:rPr lang="en-GB" sz="2400" dirty="0"/>
              <a:t> to maximize expected discounted reward.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9361B-9017-5937-C6EA-C559D6E7EEE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-GB" sz="9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26FD93-40E3-A8E5-965D-3C8AD1E40DC0}"/>
                  </a:ext>
                </a:extLst>
              </p:cNvPr>
              <p:cNvSpPr txBox="1"/>
              <p:nvPr/>
            </p:nvSpPr>
            <p:spPr>
              <a:xfrm>
                <a:off x="2007029" y="2686050"/>
                <a:ext cx="4649493" cy="978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Pre>
                            <m:sPre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</m:sPre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26FD93-40E3-A8E5-965D-3C8AD1E40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029" y="2686050"/>
                <a:ext cx="4649493" cy="978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10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1305-FB3A-1761-1BAE-59690507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75350" cy="4254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2.1 Reinforcement Learning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E9D48A82-B152-1CB4-7757-8D6093024C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19086"/>
            <a:ext cx="9144000" cy="588304"/>
          </a:xfrm>
        </p:spPr>
        <p:txBody>
          <a:bodyPr>
            <a:normAutofit fontScale="47500" lnSpcReduction="20000"/>
          </a:bodyPr>
          <a:lstStyle/>
          <a:p>
            <a:r>
              <a:rPr lang="en-US" sz="4400" b="0" i="0" u="none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concept of exact solution method divided into 2 different approximation</a:t>
            </a:r>
            <a:endParaRPr lang="en-US" sz="4400" dirty="0"/>
          </a:p>
          <a:p>
            <a:endParaRPr lang="en-US" dirty="0"/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14DF0B10-7CEB-C27E-ABB6-8BAAC611105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</p:spPr>
        <p:txBody>
          <a:bodyPr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/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en-GB" sz="9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A8E09-BC13-EF1F-9988-03F63B41EA64}"/>
              </a:ext>
            </a:extLst>
          </p:cNvPr>
          <p:cNvSpPr>
            <a:spLocks/>
          </p:cNvSpPr>
          <p:nvPr/>
        </p:nvSpPr>
        <p:spPr>
          <a:xfrm>
            <a:off x="512288" y="1206151"/>
            <a:ext cx="2409143" cy="44065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406527" indent="-3326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328" b="0" i="0" u="none" strike="noStrike" cap="none" dirty="0">
                <a:solidFill>
                  <a:srgbClr val="131E29"/>
                </a:solidFill>
                <a:latin typeface="Source Sans Pro" panose="020B0503030403020204" pitchFamily="34" charset="0"/>
                <a:ea typeface="Arial"/>
                <a:cs typeface="Arial"/>
                <a:sym typeface="Arial"/>
              </a:rPr>
              <a:t>Value Iteration:</a:t>
            </a:r>
          </a:p>
          <a:p>
            <a:pPr marL="346472">
              <a:spcAft>
                <a:spcPts val="600"/>
              </a:spcAft>
            </a:pPr>
            <a:endParaRPr lang="en-GB" sz="2328" b="0" i="0" u="none" strike="noStrike" cap="none" dirty="0">
              <a:solidFill>
                <a:srgbClr val="131E29"/>
              </a:solidFill>
              <a:latin typeface="Source Sans Pro" panose="020B0503030403020204" pitchFamily="34" charset="0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A4824B-853D-2ED9-FC7C-4075FDAD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96" y="3156781"/>
            <a:ext cx="6071625" cy="661862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9FF4422-93F6-8621-15A4-3C39C85D4C83}"/>
              </a:ext>
            </a:extLst>
          </p:cNvPr>
          <p:cNvSpPr txBox="1">
            <a:spLocks/>
          </p:cNvSpPr>
          <p:nvPr/>
        </p:nvSpPr>
        <p:spPr>
          <a:xfrm>
            <a:off x="2716347" y="3765149"/>
            <a:ext cx="3756337" cy="577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3914" algn="ctr">
              <a:lnSpc>
                <a:spcPct val="105000"/>
              </a:lnSpc>
              <a:spcAft>
                <a:spcPts val="600"/>
              </a:spcAft>
            </a:pPr>
            <a:r>
              <a:rPr lang="en-US" sz="1400" b="1" i="0" u="sng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SAC and DDPG</a:t>
            </a:r>
            <a:endParaRPr lang="en-US" sz="1400" b="1" u="sng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6649452-0285-59E3-B466-51D3E8AB2557}"/>
              </a:ext>
            </a:extLst>
          </p:cNvPr>
          <p:cNvSpPr txBox="1">
            <a:spLocks/>
          </p:cNvSpPr>
          <p:nvPr/>
        </p:nvSpPr>
        <p:spPr>
          <a:xfrm>
            <a:off x="2677602" y="2132440"/>
            <a:ext cx="3756337" cy="577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None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3914" algn="ctr">
              <a:lnSpc>
                <a:spcPct val="105000"/>
              </a:lnSpc>
              <a:spcAft>
                <a:spcPts val="600"/>
              </a:spcAft>
            </a:pPr>
            <a:r>
              <a:rPr lang="en-US" sz="1400" b="1" i="0" u="sng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PPO</a:t>
            </a:r>
            <a:endParaRPr lang="en-US" sz="1400" b="1" u="sn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F0BCC0-95D5-755B-4F7F-4D6560FF9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48" y="1612447"/>
            <a:ext cx="6149638" cy="649608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3739C9B-9D7F-9F2B-BCF0-33B85154DC5D}"/>
              </a:ext>
            </a:extLst>
          </p:cNvPr>
          <p:cNvSpPr>
            <a:spLocks/>
          </p:cNvSpPr>
          <p:nvPr/>
        </p:nvSpPr>
        <p:spPr>
          <a:xfrm>
            <a:off x="580177" y="2616407"/>
            <a:ext cx="3038678" cy="61358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6527" indent="-3326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b="0" i="0" u="none" strike="noStrike" cap="none" dirty="0">
                <a:solidFill>
                  <a:srgbClr val="131E29"/>
                </a:solidFill>
                <a:latin typeface="Source Sans Pro" panose="020B0503030403020204" pitchFamily="34" charset="0"/>
                <a:ea typeface="Arial"/>
                <a:cs typeface="Arial"/>
                <a:sym typeface="Arial"/>
              </a:rPr>
              <a:t>Q-Value Iteration:</a:t>
            </a:r>
          </a:p>
          <a:p>
            <a:pPr marL="346472">
              <a:spcAft>
                <a:spcPts val="600"/>
              </a:spcAft>
            </a:pPr>
            <a:endParaRPr lang="en-GB" sz="1000" b="0" i="0" u="none" strike="noStrike" cap="none" dirty="0">
              <a:solidFill>
                <a:srgbClr val="131E29"/>
              </a:solidFill>
              <a:latin typeface="Source Sans Pro" panose="020B0503030403020204" pitchFamily="34" charset="0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</a:pPr>
            <a:endParaRPr lang="en-US" sz="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A7F45C-F20C-DA50-4215-73CF01FEFE14}"/>
              </a:ext>
            </a:extLst>
          </p:cNvPr>
          <p:cNvSpPr/>
          <p:nvPr/>
        </p:nvSpPr>
        <p:spPr>
          <a:xfrm>
            <a:off x="1784748" y="1612447"/>
            <a:ext cx="811218" cy="47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6C174-3659-CAA2-7BFA-0D765C6EF080}"/>
              </a:ext>
            </a:extLst>
          </p:cNvPr>
          <p:cNvSpPr/>
          <p:nvPr/>
        </p:nvSpPr>
        <p:spPr>
          <a:xfrm>
            <a:off x="1937147" y="3202506"/>
            <a:ext cx="1147015" cy="47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34018E-0B8A-6BDE-102E-D73F259665AC}"/>
              </a:ext>
            </a:extLst>
          </p:cNvPr>
          <p:cNvSpPr/>
          <p:nvPr/>
        </p:nvSpPr>
        <p:spPr>
          <a:xfrm>
            <a:off x="2859437" y="1625506"/>
            <a:ext cx="629383" cy="545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228776-88B8-9B91-46D1-B808C50AB7A8}"/>
              </a:ext>
            </a:extLst>
          </p:cNvPr>
          <p:cNvSpPr/>
          <p:nvPr/>
        </p:nvSpPr>
        <p:spPr>
          <a:xfrm>
            <a:off x="6369804" y="3137047"/>
            <a:ext cx="457200" cy="545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7797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1305-FB3A-1761-1BAE-59690507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2.1 Reinforcement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9361B-9017-5937-C6EA-C559D6E7EE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en-GB" sz="9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7A5CB8-E67C-4434-422C-D01B30B6F89F}"/>
              </a:ext>
            </a:extLst>
          </p:cNvPr>
          <p:cNvGrpSpPr/>
          <p:nvPr/>
        </p:nvGrpSpPr>
        <p:grpSpPr>
          <a:xfrm>
            <a:off x="0" y="705171"/>
            <a:ext cx="9144000" cy="5222930"/>
            <a:chOff x="209550" y="1495293"/>
            <a:chExt cx="4257675" cy="2693863"/>
          </a:xfrm>
        </p:grpSpPr>
        <p:pic>
          <p:nvPicPr>
            <p:cNvPr id="7" name="Picture 6" descr="A screenshot of a graph&#10;&#10;Description automatically generated">
              <a:extLst>
                <a:ext uri="{FF2B5EF4-FFF2-40B4-BE49-F238E27FC236}">
                  <a16:creationId xmlns:a16="http://schemas.microsoft.com/office/drawing/2014/main" id="{A18BC98A-BBCB-C08B-3BE4-0459D8025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550" y="1495293"/>
              <a:ext cx="4257675" cy="228918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968F32-38A3-E591-1DA6-CF1C1513B51C}"/>
                </a:ext>
              </a:extLst>
            </p:cNvPr>
            <p:cNvSpPr txBox="1"/>
            <p:nvPr/>
          </p:nvSpPr>
          <p:spPr>
            <a:xfrm>
              <a:off x="633573" y="3881379"/>
              <a:ext cx="340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Figure 2. Training Monitor</a:t>
              </a:r>
              <a:endParaRPr lang="en-ID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BA15877E-E377-DAE8-F7CE-35EF405122C2}"/>
              </a:ext>
            </a:extLst>
          </p:cNvPr>
          <p:cNvSpPr/>
          <p:nvPr/>
        </p:nvSpPr>
        <p:spPr>
          <a:xfrm>
            <a:off x="1991533" y="1820083"/>
            <a:ext cx="1627322" cy="697423"/>
          </a:xfrm>
          <a:prstGeom prst="wedgeRectCallout">
            <a:avLst>
              <a:gd name="adj1" fmla="val 2500"/>
              <a:gd name="adj2" fmla="val 8472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Average Reward</a:t>
            </a:r>
            <a:endParaRPr lang="en-ID" dirty="0">
              <a:solidFill>
                <a:schemeClr val="bg2"/>
              </a:solidFill>
            </a:endParaRP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73B149E-D7C1-D385-BA08-561654F2688C}"/>
              </a:ext>
            </a:extLst>
          </p:cNvPr>
          <p:cNvSpPr/>
          <p:nvPr/>
        </p:nvSpPr>
        <p:spPr>
          <a:xfrm>
            <a:off x="3897825" y="1313805"/>
            <a:ext cx="1627322" cy="697423"/>
          </a:xfrm>
          <a:prstGeom prst="wedgeRectCallout">
            <a:avLst>
              <a:gd name="adj1" fmla="val 2500"/>
              <a:gd name="adj2" fmla="val 8472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Episode Q0</a:t>
            </a:r>
            <a:endParaRPr lang="en-ID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48454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University colours">
      <a:dk1>
        <a:srgbClr val="FFFFFF"/>
      </a:dk1>
      <a:lt1>
        <a:srgbClr val="E7E9EA"/>
      </a:lt1>
      <a:dk2>
        <a:srgbClr val="131E29"/>
      </a:dk2>
      <a:lt2>
        <a:srgbClr val="440099"/>
      </a:lt2>
      <a:accent1>
        <a:srgbClr val="9ADBE8"/>
      </a:accent1>
      <a:accent2>
        <a:srgbClr val="A1DED2"/>
      </a:accent2>
      <a:accent3>
        <a:srgbClr val="3BD4AE"/>
      </a:accent3>
      <a:accent4>
        <a:srgbClr val="FF9664"/>
      </a:accent4>
      <a:accent5>
        <a:srgbClr val="E1F4F8"/>
      </a:accent5>
      <a:accent6>
        <a:srgbClr val="DAA8E2"/>
      </a:accent6>
      <a:hlink>
        <a:srgbClr val="E1F4F8"/>
      </a:hlink>
      <a:folHlink>
        <a:srgbClr val="005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hanced slide template 3" id="{C81A70EB-E816-E04C-A2D8-3CBBADD105A8}" vid="{DA664D9D-8B33-0346-BA9F-42DFD3110D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51d54c-6273-4611-98d6-e654fa6ad9b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F918B45B00F849B97F26603CA0C00A" ma:contentTypeVersion="15" ma:contentTypeDescription="Create a new document." ma:contentTypeScope="" ma:versionID="c92a2021e6b73445a0733570c035bdb0">
  <xsd:schema xmlns:xsd="http://www.w3.org/2001/XMLSchema" xmlns:xs="http://www.w3.org/2001/XMLSchema" xmlns:p="http://schemas.microsoft.com/office/2006/metadata/properties" xmlns:ns3="6451d54c-6273-4611-98d6-e654fa6ad9b8" targetNamespace="http://schemas.microsoft.com/office/2006/metadata/properties" ma:root="true" ma:fieldsID="8e625d576ac9b7ac0e651bc6e910124f" ns3:_="">
    <xsd:import namespace="6451d54c-6273-4611-98d6-e654fa6ad9b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51d54c-6273-4611-98d6-e654fa6ad9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7F78A5-E16A-4BB0-B3E3-134F4B756B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D8BC01-B848-4D0C-A948-CBCABE631DDC}">
  <ds:schemaRefs>
    <ds:schemaRef ds:uri="http://purl.org/dc/elements/1.1/"/>
    <ds:schemaRef ds:uri="http://schemas.openxmlformats.org/package/2006/metadata/core-properties"/>
    <ds:schemaRef ds:uri="6451d54c-6273-4611-98d6-e654fa6ad9b8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1DE2331-6B79-438B-9E62-7D6C1A7BE3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51d54c-6273-4611-98d6-e654fa6ad9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12094</TotalTime>
  <Words>1044</Words>
  <Application>Microsoft Office PowerPoint</Application>
  <PresentationFormat>On-screen Show (16:9)</PresentationFormat>
  <Paragraphs>297</Paragraphs>
  <Slides>41</Slides>
  <Notes>4</Notes>
  <HiddenSlides>10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Aptos Narrow</vt:lpstr>
      <vt:lpstr>Source Sans Pro Semibold</vt:lpstr>
      <vt:lpstr>Roboto</vt:lpstr>
      <vt:lpstr>Wingdings</vt:lpstr>
      <vt:lpstr>Source Sans Pro</vt:lpstr>
      <vt:lpstr>Cambria Math</vt:lpstr>
      <vt:lpstr>Source Sans Pro Black</vt:lpstr>
      <vt:lpstr>Source Sans Pro Semibold</vt:lpstr>
      <vt:lpstr>Google Sans</vt:lpstr>
      <vt:lpstr>Arial</vt:lpstr>
      <vt:lpstr>Simple Light</vt:lpstr>
      <vt:lpstr>Control System Project and Dissertation</vt:lpstr>
      <vt:lpstr>Overview</vt:lpstr>
      <vt:lpstr>1. Introduction</vt:lpstr>
      <vt:lpstr>2. Literature Survey</vt:lpstr>
      <vt:lpstr>2.1 Reinforcement Learning</vt:lpstr>
      <vt:lpstr>2.1 Reinforcement Learning</vt:lpstr>
      <vt:lpstr>2.1 Reinforcement Learning</vt:lpstr>
      <vt:lpstr>2.1 Reinforcement Learning</vt:lpstr>
      <vt:lpstr>2.1 Reinforcement Learning</vt:lpstr>
      <vt:lpstr>2.1 Reinforcement Learning</vt:lpstr>
      <vt:lpstr>2.1 Reinforcement Learning</vt:lpstr>
      <vt:lpstr>2.1. Reinforcement Learning</vt:lpstr>
      <vt:lpstr>2.1.2 Soft Actor-Critic</vt:lpstr>
      <vt:lpstr>2.1.3 Proximal Policy Optimization</vt:lpstr>
      <vt:lpstr>2.2. System Structure</vt:lpstr>
      <vt:lpstr>2.2. System Structure</vt:lpstr>
      <vt:lpstr>2.2. System Structure</vt:lpstr>
      <vt:lpstr>2.2. System Structure</vt:lpstr>
      <vt:lpstr>3. Methodology</vt:lpstr>
      <vt:lpstr>3. Methodology</vt:lpstr>
      <vt:lpstr>3. Methodology</vt:lpstr>
      <vt:lpstr>3. Methodology</vt:lpstr>
      <vt:lpstr>3. Methodology</vt:lpstr>
      <vt:lpstr>3. Methodology</vt:lpstr>
      <vt:lpstr>3. Methodology</vt:lpstr>
      <vt:lpstr>3. Methodology</vt:lpstr>
      <vt:lpstr>3. Methodology</vt:lpstr>
      <vt:lpstr>4. Result</vt:lpstr>
      <vt:lpstr>4.1. Single-Tank Model </vt:lpstr>
      <vt:lpstr>4.1. Single-Tank Model </vt:lpstr>
      <vt:lpstr>4.1. Single-Tank Model </vt:lpstr>
      <vt:lpstr>4.1 Single-Tank Model </vt:lpstr>
      <vt:lpstr>4.1 Single-Tank Model </vt:lpstr>
      <vt:lpstr>4.1 Single-Tank Model </vt:lpstr>
      <vt:lpstr>4.1 Single-Tank Model </vt:lpstr>
      <vt:lpstr>4.2 Quadruple-Tank Model </vt:lpstr>
      <vt:lpstr>4.2 Quadruple-Tank Model </vt:lpstr>
      <vt:lpstr>4.1 Single-Tank Model </vt:lpstr>
      <vt:lpstr>5. Discussion</vt:lpstr>
      <vt:lpstr>5. Discussion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presentation slides</dc:title>
  <dc:creator>tomroper123@googlemail.com</dc:creator>
  <cp:lastModifiedBy>Muzhaffar Ma'ruf Ibrahim</cp:lastModifiedBy>
  <cp:revision>28</cp:revision>
  <dcterms:created xsi:type="dcterms:W3CDTF">2023-02-20T10:33:55Z</dcterms:created>
  <dcterms:modified xsi:type="dcterms:W3CDTF">2024-08-27T07:44:19Z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0x010100A9F918B45B00F849B97F26603CA0C00A</vt:lpwstr>
  </property>
</Properties>
</file>